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 id="2147483648" r:id="rId5"/>
    <p:sldMasterId id="2147483789" r:id="rId6"/>
  </p:sldMasterIdLst>
  <p:notesMasterIdLst>
    <p:notesMasterId r:id="rId24"/>
  </p:notesMasterIdLst>
  <p:sldIdLst>
    <p:sldId id="3825" r:id="rId7"/>
    <p:sldId id="3843" r:id="rId8"/>
    <p:sldId id="3836" r:id="rId9"/>
    <p:sldId id="3826" r:id="rId10"/>
    <p:sldId id="3828" r:id="rId11"/>
    <p:sldId id="3845" r:id="rId12"/>
    <p:sldId id="3846" r:id="rId13"/>
    <p:sldId id="3837" r:id="rId14"/>
    <p:sldId id="3848" r:id="rId15"/>
    <p:sldId id="3849" r:id="rId16"/>
    <p:sldId id="3840" r:id="rId17"/>
    <p:sldId id="3841" r:id="rId18"/>
    <p:sldId id="3850" r:id="rId19"/>
    <p:sldId id="3842" r:id="rId20"/>
    <p:sldId id="3829" r:id="rId21"/>
    <p:sldId id="3833" r:id="rId22"/>
    <p:sldId id="383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jezua, Lami" initials="OL" lastIdx="28" clrIdx="0">
    <p:extLst>
      <p:ext uri="{19B8F6BF-5375-455C-9EA6-DF929625EA0E}">
        <p15:presenceInfo xmlns:p15="http://schemas.microsoft.com/office/powerpoint/2012/main" userId="S-1-5-21-314122457-743516510-1361462980-69356" providerId="AD"/>
      </p:ext>
    </p:extLst>
  </p:cmAuthor>
  <p:cmAuthor id="2" name="Lami Aiken" initials="LA" lastIdx="2" clrIdx="1">
    <p:extLst>
      <p:ext uri="{19B8F6BF-5375-455C-9EA6-DF929625EA0E}">
        <p15:presenceInfo xmlns:p15="http://schemas.microsoft.com/office/powerpoint/2012/main" userId="S::lojezua@apsk12.org::7a35a1ed-a1a1-46cc-bd02-03ecdc671c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68CF1-B5DC-47B8-9E92-4846396967EB}" v="18" dt="2022-10-06T21:48:42.760"/>
    <p1510:client id="{50E6028C-4A1C-FB70-0547-81326D867173}" v="26" dt="2022-10-25T19:40:38.941"/>
    <p1510:client id="{FDBA894A-C2F5-98DD-E6BF-05FA65D7CBCE}" v="11" dt="2022-10-25T19:15:16.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0" autoAdjust="0"/>
    <p:restoredTop sz="95846"/>
  </p:normalViewPr>
  <p:slideViewPr>
    <p:cSldViewPr snapToGrid="0">
      <p:cViewPr varScale="1">
        <p:scale>
          <a:sx n="65" d="100"/>
          <a:sy n="65" d="100"/>
        </p:scale>
        <p:origin x="738" y="78"/>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3T09:24:12.565" idx="26">
    <p:pos x="4426" y="45"/>
    <p:text>After reviewing your data (both qualitative and quantitative), identify some strengths and weaknesses as a CIP Team and list them here. From there, please identify an overarching need for each pritority area.</p:text>
    <p:extLst>
      <p:ext uri="{C676402C-5697-4E1C-873F-D02D1690AC5C}">
        <p15:threadingInfo xmlns:p15="http://schemas.microsoft.com/office/powerpoint/2012/main" timeZoneBias="240"/>
      </p:ext>
    </p:extLst>
  </p:cm>
  <p:cm authorId="1" dt="2022-05-03T09:24:56.839" idx="27">
    <p:pos x="4573" y="4603"/>
    <p:text>Click on this jamboard link. Allow 5 min for all members of your team to brainstorm a problem statement for each area: Literacy, Numeracy, and Culture/Climate. Choose ONE Problem Statement for each area (literacy, numeracy, and climate/culture).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5-02T08:59:13.590" idx="23">
    <p:pos x="5283" y="261"/>
    <p:text>Restate your overarching need for each priorty area.</p:text>
    <p:extLst>
      <p:ext uri="{C676402C-5697-4E1C-873F-D02D1690AC5C}">
        <p15:threadingInfo xmlns:p15="http://schemas.microsoft.com/office/powerpoint/2012/main" timeZoneBias="240"/>
      </p:ext>
    </p:extLst>
  </p:cm>
  <p:cm authorId="1" dt="2022-05-02T09:00:15.232" idx="24">
    <p:pos x="5814" y="1487"/>
    <p:text>State a SMART Goal for each focus area.                                      EXAMPLE- By (end date), (identified students) will (increase /decrease) (outcome data) by (amount of increase/decrease).</p:text>
    <p:extLst>
      <p:ext uri="{C676402C-5697-4E1C-873F-D02D1690AC5C}">
        <p15:threadingInfo xmlns:p15="http://schemas.microsoft.com/office/powerpoint/2012/main" timeZoneBias="240"/>
      </p:ext>
    </p:extLst>
  </p:cm>
  <p:cm authorId="1" dt="2022-05-03T09:28:33.109" idx="28">
    <p:pos x="5482" y="3254"/>
    <p:text>In addition to goals for the 3 priority areas, HS should have a goal pertaining to graduation rate and a goal for college and career readiness. Please consult the guide.</p:text>
    <p:extLst>
      <p:ext uri="{C676402C-5697-4E1C-873F-D02D1690AC5C}">
        <p15:threadingInfo xmlns:p15="http://schemas.microsoft.com/office/powerpoint/2012/main" timeZoneBias="240"/>
      </p:ext>
    </p:extLst>
  </p:cm>
  <p:cm authorId="2" dt="2022-06-12T02:20:57.171" idx="1">
    <p:pos x="5527" y="5088"/>
    <p:text>Identify the formative assessment tools your school will utilize to monitor progress towards your school SMART Goals.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dirty="0"/>
            <a:t>Fall 2021</a:t>
          </a:r>
        </a:p>
        <a:p>
          <a:r>
            <a:rPr lang="en-US" b="0" i="0" u="none" dirty="0"/>
            <a:t>GO Team Developed 2021-2025 Strategic Plan</a:t>
          </a:r>
          <a:endParaRPr lang="en-US" dirty="0"/>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endParaRPr lang="en-US" dirty="0"/>
        </a:p>
      </dgm:t>
    </dgm:pt>
    <dgm:pt modelId="{0F6BA1FB-59E5-4F16-A7B4-1533BB1F09E4}">
      <dgm:prSet/>
      <dgm:spPr>
        <a:solidFill>
          <a:schemeClr val="accent2">
            <a:lumMod val="20000"/>
            <a:lumOff val="80000"/>
            <a:alpha val="90000"/>
          </a:schemeClr>
        </a:solidFill>
        <a:ln>
          <a:noFill/>
        </a:ln>
      </dgm:spPr>
      <dgm:t>
        <a:bodyPr/>
        <a:lstStyle/>
        <a:p>
          <a:r>
            <a:rPr lang="en-US" b="1" i="0" u="sng" dirty="0"/>
            <a:t>Summer 2022</a:t>
          </a:r>
        </a:p>
        <a:p>
          <a:r>
            <a:rPr lang="en-US" dirty="0"/>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endParaRPr lang="en-US" dirty="0"/>
        </a:p>
      </dgm:t>
    </dgm:pt>
    <dgm:pt modelId="{1D096F01-AEA8-401D-8348-98E9A81F3CE0}">
      <dgm:prSet/>
      <dgm:spPr>
        <a:solidFill>
          <a:schemeClr val="accent4">
            <a:lumMod val="20000"/>
            <a:lumOff val="80000"/>
            <a:alpha val="90000"/>
          </a:schemeClr>
        </a:solidFill>
        <a:ln>
          <a:noFill/>
        </a:ln>
      </dgm:spPr>
      <dgm:t>
        <a:bodyPr/>
        <a:lstStyle/>
        <a:p>
          <a:r>
            <a:rPr lang="en-US" b="1" i="0" u="sng" dirty="0"/>
            <a:t>August 2022</a:t>
          </a:r>
        </a:p>
        <a:p>
          <a:r>
            <a:rPr lang="en-US" b="0" u="none" dirty="0"/>
            <a:t>School Leadership completed 2022-2023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endParaRPr lang="en-US" dirty="0"/>
        </a:p>
      </dgm:t>
    </dgm:pt>
    <dgm:pt modelId="{DE16CBB4-D3F4-44AD-8379-3A5D78B889D5}">
      <dgm:prSet/>
      <dgm:spPr>
        <a:solidFill>
          <a:schemeClr val="accent5">
            <a:lumMod val="20000"/>
            <a:lumOff val="80000"/>
            <a:alpha val="90000"/>
          </a:schemeClr>
        </a:solidFill>
        <a:ln>
          <a:noFill/>
        </a:ln>
      </dgm:spPr>
      <dgm:t>
        <a:bodyPr/>
        <a:lstStyle/>
        <a:p>
          <a:r>
            <a:rPr lang="en-US" b="1" u="sng" dirty="0"/>
            <a:t>Sept. – Dec. 2022</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endParaRPr lang="en-US" dirty="0"/>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SY23-24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endParaRPr lang="en-US" dirty="0"/>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Fall 2021</a:t>
          </a:r>
        </a:p>
        <a:p>
          <a:pPr marL="0" lvl="0" indent="0" algn="l" defTabSz="488950">
            <a:lnSpc>
              <a:spcPct val="90000"/>
            </a:lnSpc>
            <a:spcBef>
              <a:spcPct val="0"/>
            </a:spcBef>
            <a:spcAft>
              <a:spcPct val="35000"/>
            </a:spcAft>
            <a:buNone/>
          </a:pPr>
          <a:r>
            <a:rPr lang="en-US" sz="1100" b="0" i="0" u="none" kern="1200" dirty="0"/>
            <a:t>GO Team Developed 2021-2025 Strategic Plan</a:t>
          </a:r>
          <a:endParaRPr lang="en-US" sz="1100" kern="1200" dirty="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endParaRPr lang="en-US" sz="3800" kern="1200" dirty="0"/>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 2022</a:t>
          </a:r>
        </a:p>
        <a:p>
          <a:pPr marL="0" lvl="0" indent="0" algn="l" defTabSz="488950">
            <a:lnSpc>
              <a:spcPct val="90000"/>
            </a:lnSpc>
            <a:spcBef>
              <a:spcPct val="0"/>
            </a:spcBef>
            <a:spcAft>
              <a:spcPct val="35000"/>
            </a:spcAft>
            <a:buNone/>
          </a:pPr>
          <a:r>
            <a:rPr lang="en-US" sz="1100" kern="1200" dirty="0"/>
            <a:t>School Leadership completed Needs Assessment and defined overarching needs for SY22-23</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endParaRPr lang="en-US" sz="3800" kern="1200" dirty="0"/>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 2022</a:t>
          </a:r>
        </a:p>
        <a:p>
          <a:pPr marL="0" lvl="0" indent="0" algn="l" defTabSz="488950">
            <a:lnSpc>
              <a:spcPct val="90000"/>
            </a:lnSpc>
            <a:spcBef>
              <a:spcPct val="0"/>
            </a:spcBef>
            <a:spcAft>
              <a:spcPct val="35000"/>
            </a:spcAft>
            <a:buNone/>
          </a:pPr>
          <a:r>
            <a:rPr lang="en-US" sz="1100" b="0" u="none" kern="1200" dirty="0"/>
            <a:t>School Leadership completed 2022-2023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endParaRPr lang="en-US" sz="3800" kern="1200" dirty="0"/>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2022</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endParaRPr lang="en-US" sz="3800" kern="1200" dirty="0"/>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SY23-24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endParaRPr lang="en-US" sz="3800" kern="1200" dirty="0"/>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12/5/2022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txBox="1">
            <a:spLocks noGrp="1"/>
          </p:cNvSpPr>
          <p:nvPr>
            <p:ph type="body" idx="1"/>
          </p:nvPr>
        </p:nvSpPr>
        <p:spPr>
          <a:xfrm>
            <a:off x="1371600" y="11582400"/>
            <a:ext cx="10972800" cy="1097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7:notes"/>
          <p:cNvSpPr>
            <a:spLocks noGrp="1" noRot="1" noChangeAspect="1"/>
          </p:cNvSpPr>
          <p:nvPr>
            <p:ph type="sldImg" idx="2"/>
          </p:nvPr>
        </p:nvSpPr>
        <p:spPr>
          <a:xfrm>
            <a:off x="-1268413" y="1828800"/>
            <a:ext cx="16254413" cy="9144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1371600" y="11582400"/>
            <a:ext cx="10972800" cy="1097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1268413" y="1828800"/>
            <a:ext cx="16254413" cy="9144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Notes for School CIP Teams: On this slide you will identify SMART goals for each priority area and how you will monitor progress towards those goals</a:t>
            </a:r>
            <a:endParaRPr/>
          </a:p>
        </p:txBody>
      </p:sp>
      <p:sp>
        <p:nvSpPr>
          <p:cNvPr id="186" name="Google Shape;1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10"/>
        <p:cNvGrpSpPr/>
        <p:nvPr/>
      </p:nvGrpSpPr>
      <p:grpSpPr>
        <a:xfrm>
          <a:off x="0" y="0"/>
          <a:ext cx="0" cy="0"/>
          <a:chOff x="0" y="0"/>
          <a:chExt cx="0" cy="0"/>
        </a:xfrm>
      </p:grpSpPr>
      <p:sp>
        <p:nvSpPr>
          <p:cNvPr id="11" name="Google Shape;11;p18" descr="preencoded.png"/>
          <p:cNvSpPr/>
          <p:nvPr/>
        </p:nvSpPr>
        <p:spPr>
          <a:xfrm>
            <a:off x="0" y="0"/>
            <a:ext cx="5295900" cy="6877050"/>
          </a:xfrm>
          <a:custGeom>
            <a:avLst/>
            <a:gdLst/>
            <a:ahLst/>
            <a:cxnLst/>
            <a:rect l="l" t="t" r="r" b="b"/>
            <a:pathLst>
              <a:path w="5295900" h="6877050" extrusionOk="0">
                <a:moveTo>
                  <a:pt x="0" y="0"/>
                </a:moveTo>
                <a:lnTo>
                  <a:pt x="5295900" y="0"/>
                </a:lnTo>
                <a:lnTo>
                  <a:pt x="5295900" y="6877050"/>
                </a:lnTo>
                <a:lnTo>
                  <a:pt x="0" y="687705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12" name="Google Shape;12;p18"/>
          <p:cNvSpPr/>
          <p:nvPr/>
        </p:nvSpPr>
        <p:spPr>
          <a:xfrm>
            <a:off x="1600201" y="1153228"/>
            <a:ext cx="9191625" cy="5704772"/>
          </a:xfrm>
          <a:custGeom>
            <a:avLst/>
            <a:gdLst/>
            <a:ahLst/>
            <a:cxnLst/>
            <a:rect l="l" t="t" r="r" b="b"/>
            <a:pathLst>
              <a:path w="9191625" h="5704772" extrusionOk="0">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13" name="Google Shape;13;p18"/>
          <p:cNvSpPr/>
          <p:nvPr/>
        </p:nvSpPr>
        <p:spPr>
          <a:xfrm>
            <a:off x="2795588" y="0"/>
            <a:ext cx="6803142" cy="5396474"/>
          </a:xfrm>
          <a:custGeom>
            <a:avLst/>
            <a:gdLst/>
            <a:ahLst/>
            <a:cxnLst/>
            <a:rect l="l" t="t" r="r" b="b"/>
            <a:pathLst>
              <a:path w="6803142" h="5396474" extrusionOk="0">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14" name="Google Shape;14;p18"/>
          <p:cNvSpPr txBox="1">
            <a:spLocks noGrp="1"/>
          </p:cNvSpPr>
          <p:nvPr>
            <p:ph type="ctrTitle"/>
          </p:nvPr>
        </p:nvSpPr>
        <p:spPr>
          <a:xfrm>
            <a:off x="3403092" y="1984248"/>
            <a:ext cx="5385816" cy="1225296"/>
          </a:xfrm>
          <a:prstGeom prst="rect">
            <a:avLst/>
          </a:prstGeom>
          <a:noFill/>
          <a:ln>
            <a:noFill/>
          </a:ln>
        </p:spPr>
        <p:txBody>
          <a:bodyPr spcFirstLastPara="1" wrap="square" lIns="91425" tIns="0" rIns="91425" bIns="45700" anchor="t" anchorCtr="0">
            <a:noAutofit/>
          </a:bodyPr>
          <a:lstStyle>
            <a:lvl1pPr lvl="0" algn="ctr">
              <a:lnSpc>
                <a:spcPct val="110795"/>
              </a:lnSpc>
              <a:spcBef>
                <a:spcPts val="0"/>
              </a:spcBef>
              <a:spcAft>
                <a:spcPts val="0"/>
              </a:spcAft>
              <a:buClr>
                <a:schemeClr val="accent6"/>
              </a:buClr>
              <a:buSzPts val="4400"/>
              <a:buFont typeface="Arial Black"/>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4349496" y="3483864"/>
            <a:ext cx="3493008" cy="878908"/>
          </a:xfrm>
          <a:prstGeom prst="rect">
            <a:avLst/>
          </a:prstGeom>
          <a:noFill/>
          <a:ln>
            <a:noFill/>
          </a:ln>
        </p:spPr>
        <p:txBody>
          <a:bodyPr spcFirstLastPara="1" wrap="square" lIns="0" tIns="0" rIns="0" bIns="0" anchor="t" anchorCtr="0">
            <a:noAutofit/>
          </a:bodyPr>
          <a:lstStyle>
            <a:lvl1pPr lvl="0" algn="ctr">
              <a:lnSpc>
                <a:spcPct val="100000"/>
              </a:lnSpc>
              <a:spcBef>
                <a:spcPts val="360"/>
              </a:spcBef>
              <a:spcAft>
                <a:spcPts val="0"/>
              </a:spcAft>
              <a:buClr>
                <a:schemeClr val="accent6"/>
              </a:buClr>
              <a:buSzPts val="2400"/>
              <a:buNone/>
              <a:defRPr sz="2400"/>
            </a:lvl1pPr>
            <a:lvl2pPr lvl="1" algn="ctr">
              <a:lnSpc>
                <a:spcPct val="100000"/>
              </a:lnSpc>
              <a:spcBef>
                <a:spcPts val="360"/>
              </a:spcBef>
              <a:spcAft>
                <a:spcPts val="0"/>
              </a:spcAft>
              <a:buClr>
                <a:schemeClr val="accent6"/>
              </a:buClr>
              <a:buSzPts val="2000"/>
              <a:buNone/>
              <a:defRPr sz="2000"/>
            </a:lvl2pPr>
            <a:lvl3pPr lvl="2" algn="ctr">
              <a:lnSpc>
                <a:spcPct val="100000"/>
              </a:lnSpc>
              <a:spcBef>
                <a:spcPts val="360"/>
              </a:spcBef>
              <a:spcAft>
                <a:spcPts val="0"/>
              </a:spcAft>
              <a:buClr>
                <a:schemeClr val="accent6"/>
              </a:buClr>
              <a:buSzPts val="1800"/>
              <a:buNone/>
              <a:defRPr sz="1800"/>
            </a:lvl3pPr>
            <a:lvl4pPr lvl="3" algn="ctr">
              <a:lnSpc>
                <a:spcPct val="100000"/>
              </a:lnSpc>
              <a:spcBef>
                <a:spcPts val="360"/>
              </a:spcBef>
              <a:spcAft>
                <a:spcPts val="0"/>
              </a:spcAft>
              <a:buClr>
                <a:schemeClr val="accent6"/>
              </a:buClr>
              <a:buSzPts val="1600"/>
              <a:buNone/>
              <a:defRPr sz="1600"/>
            </a:lvl4pPr>
            <a:lvl5pPr lvl="4" algn="ctr">
              <a:lnSpc>
                <a:spcPct val="100000"/>
              </a:lnSpc>
              <a:spcBef>
                <a:spcPts val="360"/>
              </a:spcBef>
              <a:spcAft>
                <a:spcPts val="0"/>
              </a:spcAft>
              <a:buClr>
                <a:schemeClr val="accent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6"/>
        <p:cNvGrpSpPr/>
        <p:nvPr/>
      </p:nvGrpSpPr>
      <p:grpSpPr>
        <a:xfrm>
          <a:off x="0" y="0"/>
          <a:ext cx="0" cy="0"/>
          <a:chOff x="0" y="0"/>
          <a:chExt cx="0" cy="0"/>
        </a:xfrm>
      </p:grpSpPr>
      <p:grpSp>
        <p:nvGrpSpPr>
          <p:cNvPr id="17" name="Google Shape;17;p19"/>
          <p:cNvGrpSpPr/>
          <p:nvPr/>
        </p:nvGrpSpPr>
        <p:grpSpPr>
          <a:xfrm>
            <a:off x="6452303" y="3405019"/>
            <a:ext cx="5739697" cy="3467971"/>
            <a:chOff x="5009037" y="2525712"/>
            <a:chExt cx="7170193" cy="4332288"/>
          </a:xfrm>
        </p:grpSpPr>
        <p:sp>
          <p:nvSpPr>
            <p:cNvPr id="18" name="Google Shape;18;p19"/>
            <p:cNvSpPr/>
            <p:nvPr/>
          </p:nvSpPr>
          <p:spPr>
            <a:xfrm>
              <a:off x="5009037" y="2525712"/>
              <a:ext cx="3601721" cy="4332288"/>
            </a:xfrm>
            <a:custGeom>
              <a:avLst/>
              <a:gdLst/>
              <a:ahLst/>
              <a:cxnLst/>
              <a:rect l="l" t="t" r="r" b="b"/>
              <a:pathLst>
                <a:path w="1198" h="1441" extrusionOk="0">
                  <a:moveTo>
                    <a:pt x="1198" y="0"/>
                  </a:moveTo>
                  <a:lnTo>
                    <a:pt x="0" y="1441"/>
                  </a:lnTo>
                  <a:lnTo>
                    <a:pt x="1198" y="1441"/>
                  </a:lnTo>
                  <a:lnTo>
                    <a:pt x="119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19" name="Google Shape;19;p19"/>
            <p:cNvSpPr/>
            <p:nvPr/>
          </p:nvSpPr>
          <p:spPr>
            <a:xfrm>
              <a:off x="8589536" y="2525712"/>
              <a:ext cx="3589694" cy="4332288"/>
            </a:xfrm>
            <a:custGeom>
              <a:avLst/>
              <a:gdLst/>
              <a:ahLst/>
              <a:cxnLst/>
              <a:rect l="l" t="t" r="r" b="b"/>
              <a:pathLst>
                <a:path w="1194" h="1441" extrusionOk="0">
                  <a:moveTo>
                    <a:pt x="0" y="0"/>
                  </a:moveTo>
                  <a:lnTo>
                    <a:pt x="1194" y="1441"/>
                  </a:lnTo>
                  <a:lnTo>
                    <a:pt x="0" y="1441"/>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grpSp>
      <p:grpSp>
        <p:nvGrpSpPr>
          <p:cNvPr id="20" name="Google Shape;20;p19"/>
          <p:cNvGrpSpPr/>
          <p:nvPr/>
        </p:nvGrpSpPr>
        <p:grpSpPr>
          <a:xfrm rot="10800000">
            <a:off x="6465610" y="0"/>
            <a:ext cx="5739697" cy="3467971"/>
            <a:chOff x="5183405" y="2678112"/>
            <a:chExt cx="7170193" cy="4332288"/>
          </a:xfrm>
        </p:grpSpPr>
        <p:sp>
          <p:nvSpPr>
            <p:cNvPr id="21" name="Google Shape;21;p19"/>
            <p:cNvSpPr/>
            <p:nvPr/>
          </p:nvSpPr>
          <p:spPr>
            <a:xfrm>
              <a:off x="5183405" y="2678112"/>
              <a:ext cx="3601721" cy="4332288"/>
            </a:xfrm>
            <a:custGeom>
              <a:avLst/>
              <a:gdLst/>
              <a:ahLst/>
              <a:cxnLst/>
              <a:rect l="l" t="t" r="r" b="b"/>
              <a:pathLst>
                <a:path w="1198" h="1441" extrusionOk="0">
                  <a:moveTo>
                    <a:pt x="1198" y="0"/>
                  </a:moveTo>
                  <a:lnTo>
                    <a:pt x="0" y="1441"/>
                  </a:lnTo>
                  <a:lnTo>
                    <a:pt x="1198" y="1441"/>
                  </a:lnTo>
                  <a:lnTo>
                    <a:pt x="1198"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22" name="Google Shape;22;p19"/>
            <p:cNvSpPr/>
            <p:nvPr/>
          </p:nvSpPr>
          <p:spPr>
            <a:xfrm>
              <a:off x="8763903" y="2678112"/>
              <a:ext cx="3589695" cy="4332288"/>
            </a:xfrm>
            <a:custGeom>
              <a:avLst/>
              <a:gdLst/>
              <a:ahLst/>
              <a:cxnLst/>
              <a:rect l="l" t="t" r="r" b="b"/>
              <a:pathLst>
                <a:path w="1194" h="1441" extrusionOk="0">
                  <a:moveTo>
                    <a:pt x="0" y="0"/>
                  </a:moveTo>
                  <a:lnTo>
                    <a:pt x="1194" y="1441"/>
                  </a:lnTo>
                  <a:lnTo>
                    <a:pt x="0" y="1441"/>
                  </a:lnTo>
                  <a:lnTo>
                    <a:pt x="0"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grpSp>
      <p:sp>
        <p:nvSpPr>
          <p:cNvPr id="23" name="Google Shape;23;p19" descr="preencoded.png"/>
          <p:cNvSpPr/>
          <p:nvPr/>
        </p:nvSpPr>
        <p:spPr>
          <a:xfrm>
            <a:off x="7642518" y="4577658"/>
            <a:ext cx="775021" cy="775021"/>
          </a:xfrm>
          <a:custGeom>
            <a:avLst/>
            <a:gdLst/>
            <a:ahLst/>
            <a:cxnLst/>
            <a:rect l="l" t="t" r="r" b="b"/>
            <a:pathLst>
              <a:path w="775021" h="775021" extrusionOk="0">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24" name="Google Shape;24;p19"/>
          <p:cNvSpPr txBox="1">
            <a:spLocks noGrp="1"/>
          </p:cNvSpPr>
          <p:nvPr>
            <p:ph type="title"/>
          </p:nvPr>
        </p:nvSpPr>
        <p:spPr>
          <a:xfrm>
            <a:off x="1499616" y="1901952"/>
            <a:ext cx="5693664"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1499616" y="2770632"/>
            <a:ext cx="5693664" cy="31221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chemeClr val="accent6"/>
              </a:buClr>
              <a:buSzPts val="2400"/>
              <a:buNone/>
              <a:defRPr sz="2400"/>
            </a:lvl1pPr>
            <a:lvl2pPr marL="914400" lvl="1" indent="-355600" algn="l">
              <a:lnSpc>
                <a:spcPct val="150000"/>
              </a:lnSpc>
              <a:spcBef>
                <a:spcPts val="0"/>
              </a:spcBef>
              <a:spcAft>
                <a:spcPts val="0"/>
              </a:spcAft>
              <a:buClr>
                <a:schemeClr val="accent6"/>
              </a:buClr>
              <a:buSzPts val="2000"/>
              <a:buChar char="•"/>
              <a:defRPr sz="2000"/>
            </a:lvl2pPr>
            <a:lvl3pPr marL="1371600" lvl="2" indent="-342900" algn="l">
              <a:lnSpc>
                <a:spcPct val="150000"/>
              </a:lnSpc>
              <a:spcBef>
                <a:spcPts val="0"/>
              </a:spcBef>
              <a:spcAft>
                <a:spcPts val="0"/>
              </a:spcAft>
              <a:buClr>
                <a:schemeClr val="accent6"/>
              </a:buClr>
              <a:buSzPts val="1800"/>
              <a:buChar char="•"/>
              <a:defRPr sz="1800"/>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20"/>
          <p:cNvSpPr/>
          <p:nvPr/>
        </p:nvSpPr>
        <p:spPr>
          <a:xfrm>
            <a:off x="2062836" y="686475"/>
            <a:ext cx="7774629" cy="6193018"/>
          </a:xfrm>
          <a:custGeom>
            <a:avLst/>
            <a:gdLst/>
            <a:ahLst/>
            <a:cxnLst/>
            <a:rect l="l" t="t" r="r" b="b"/>
            <a:pathLst>
              <a:path w="7774629" h="6193018" extrusionOk="0">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82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28" name="Google Shape;28;p20"/>
          <p:cNvSpPr/>
          <p:nvPr/>
        </p:nvSpPr>
        <p:spPr>
          <a:xfrm>
            <a:off x="7610252" y="1"/>
            <a:ext cx="2273668" cy="3147998"/>
          </a:xfrm>
          <a:custGeom>
            <a:avLst/>
            <a:gdLst/>
            <a:ahLst/>
            <a:cxnLst/>
            <a:rect l="l" t="t" r="r" b="b"/>
            <a:pathLst>
              <a:path w="2273668" h="3147998" extrusionOk="0">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29" name="Google Shape;29;p20"/>
          <p:cNvSpPr/>
          <p:nvPr/>
        </p:nvSpPr>
        <p:spPr>
          <a:xfrm>
            <a:off x="9883919" y="2"/>
            <a:ext cx="2254928" cy="3141557"/>
          </a:xfrm>
          <a:custGeom>
            <a:avLst/>
            <a:gdLst/>
            <a:ahLst/>
            <a:cxnLst/>
            <a:rect l="l" t="t" r="r" b="b"/>
            <a:pathLst>
              <a:path w="2254928" h="3141557" extrusionOk="0">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30" name="Google Shape;30;p20"/>
          <p:cNvSpPr/>
          <p:nvPr/>
        </p:nvSpPr>
        <p:spPr>
          <a:xfrm>
            <a:off x="8395730" y="2"/>
            <a:ext cx="2959203" cy="2352793"/>
          </a:xfrm>
          <a:custGeom>
            <a:avLst/>
            <a:gdLst/>
            <a:ahLst/>
            <a:cxnLst/>
            <a:rect l="l" t="t" r="r" b="b"/>
            <a:pathLst>
              <a:path w="2959203" h="2352793" extrusionOk="0">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31" name="Google Shape;31;p20"/>
          <p:cNvSpPr/>
          <p:nvPr/>
        </p:nvSpPr>
        <p:spPr>
          <a:xfrm>
            <a:off x="1390854" y="3130662"/>
            <a:ext cx="3106248" cy="3748831"/>
          </a:xfrm>
          <a:custGeom>
            <a:avLst/>
            <a:gdLst/>
            <a:ahLst/>
            <a:cxnLst/>
            <a:rect l="l" t="t" r="r" b="b"/>
            <a:pathLst>
              <a:path w="3106248" h="3748831" extrusionOk="0">
                <a:moveTo>
                  <a:pt x="0" y="0"/>
                </a:moveTo>
                <a:lnTo>
                  <a:pt x="3106248" y="3748831"/>
                </a:lnTo>
                <a:lnTo>
                  <a:pt x="0" y="3748831"/>
                </a:lnTo>
                <a:close/>
              </a:path>
            </a:pathLst>
          </a:custGeom>
          <a:solidFill>
            <a:schemeClr val="accent2">
              <a:alpha val="9882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32" name="Google Shape;32;p20"/>
          <p:cNvSpPr/>
          <p:nvPr/>
        </p:nvSpPr>
        <p:spPr>
          <a:xfrm>
            <a:off x="0" y="3130661"/>
            <a:ext cx="1400640" cy="3748832"/>
          </a:xfrm>
          <a:custGeom>
            <a:avLst/>
            <a:gdLst/>
            <a:ahLst/>
            <a:cxnLst/>
            <a:rect l="l" t="t" r="r" b="b"/>
            <a:pathLst>
              <a:path w="1400640" h="3748832" extrusionOk="0">
                <a:moveTo>
                  <a:pt x="1400640" y="0"/>
                </a:moveTo>
                <a:lnTo>
                  <a:pt x="1400640" y="3748832"/>
                </a:lnTo>
                <a:lnTo>
                  <a:pt x="0" y="3748832"/>
                </a:lnTo>
                <a:lnTo>
                  <a:pt x="0" y="1684743"/>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EB Garamond"/>
              <a:ea typeface="EB Garamond"/>
              <a:cs typeface="EB Garamond"/>
              <a:sym typeface="EB Garamond"/>
            </a:endParaRPr>
          </a:p>
        </p:txBody>
      </p:sp>
      <p:sp>
        <p:nvSpPr>
          <p:cNvPr id="33" name="Google Shape;33;p20"/>
          <p:cNvSpPr txBox="1">
            <a:spLocks noGrp="1"/>
          </p:cNvSpPr>
          <p:nvPr>
            <p:ph type="title"/>
          </p:nvPr>
        </p:nvSpPr>
        <p:spPr>
          <a:xfrm>
            <a:off x="2895600" y="3776472"/>
            <a:ext cx="6400800"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4400"/>
              <a:buFont typeface="Arial Black"/>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2895600" y="4718304"/>
            <a:ext cx="6400800" cy="512064"/>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accent6"/>
              </a:buClr>
              <a:buSzPts val="2400"/>
              <a:buNone/>
              <a:defRPr sz="2400">
                <a:solidFill>
                  <a:schemeClr val="accent6"/>
                </a:solidFill>
              </a:defRPr>
            </a:lvl1pPr>
            <a:lvl2pPr marL="914400" lvl="1" indent="-228600" algn="l">
              <a:lnSpc>
                <a:spcPct val="100000"/>
              </a:lnSpc>
              <a:spcBef>
                <a:spcPts val="360"/>
              </a:spcBef>
              <a:spcAft>
                <a:spcPts val="0"/>
              </a:spcAft>
              <a:buClr>
                <a:srgbClr val="888888"/>
              </a:buClr>
              <a:buSzPts val="2000"/>
              <a:buNone/>
              <a:defRPr sz="2000">
                <a:solidFill>
                  <a:srgbClr val="888888"/>
                </a:solidFill>
              </a:defRPr>
            </a:lvl2pPr>
            <a:lvl3pPr marL="1371600" lvl="2" indent="-228600" algn="l">
              <a:lnSpc>
                <a:spcPct val="100000"/>
              </a:lnSpc>
              <a:spcBef>
                <a:spcPts val="360"/>
              </a:spcBef>
              <a:spcAft>
                <a:spcPts val="0"/>
              </a:spcAft>
              <a:buClr>
                <a:srgbClr val="888888"/>
              </a:buClr>
              <a:buSzPts val="1800"/>
              <a:buNone/>
              <a:defRPr sz="1800">
                <a:solidFill>
                  <a:srgbClr val="888888"/>
                </a:solidFill>
              </a:defRPr>
            </a:lvl3pPr>
            <a:lvl4pPr marL="1828800" lvl="3" indent="-228600" algn="l">
              <a:lnSpc>
                <a:spcPct val="100000"/>
              </a:lnSpc>
              <a:spcBef>
                <a:spcPts val="360"/>
              </a:spcBef>
              <a:spcAft>
                <a:spcPts val="0"/>
              </a:spcAft>
              <a:buClr>
                <a:srgbClr val="888888"/>
              </a:buClr>
              <a:buSzPts val="1600"/>
              <a:buNone/>
              <a:defRPr sz="1600">
                <a:solidFill>
                  <a:srgbClr val="888888"/>
                </a:solidFill>
              </a:defRPr>
            </a:lvl4pPr>
            <a:lvl5pPr marL="2286000" lvl="4" indent="-228600" algn="l">
              <a:lnSpc>
                <a:spcPct val="100000"/>
              </a:lnSpc>
              <a:spcBef>
                <a:spcPts val="36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mmary" type="obj">
  <p:cSld name="OBJECT">
    <p:spTree>
      <p:nvGrpSpPr>
        <p:cNvPr id="1" name="Shape 35"/>
        <p:cNvGrpSpPr/>
        <p:nvPr/>
      </p:nvGrpSpPr>
      <p:grpSpPr>
        <a:xfrm>
          <a:off x="0" y="0"/>
          <a:ext cx="0" cy="0"/>
          <a:chOff x="0" y="0"/>
          <a:chExt cx="0" cy="0"/>
        </a:xfrm>
      </p:grpSpPr>
      <p:sp>
        <p:nvSpPr>
          <p:cNvPr id="36" name="Google Shape;36;p21" descr="preencoded.png"/>
          <p:cNvSpPr/>
          <p:nvPr/>
        </p:nvSpPr>
        <p:spPr>
          <a:xfrm>
            <a:off x="8758238" y="-14287"/>
            <a:ext cx="3433763" cy="3452812"/>
          </a:xfrm>
          <a:custGeom>
            <a:avLst/>
            <a:gdLst/>
            <a:ahLst/>
            <a:cxnLst/>
            <a:rect l="l" t="t" r="r" b="b"/>
            <a:pathLst>
              <a:path w="3433763" h="3452812" extrusionOk="0">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37" name="Google Shape;37;p21" descr="preencoded.png"/>
          <p:cNvSpPr/>
          <p:nvPr/>
        </p:nvSpPr>
        <p:spPr>
          <a:xfrm>
            <a:off x="8758238" y="3438525"/>
            <a:ext cx="3433763" cy="3433762"/>
          </a:xfrm>
          <a:custGeom>
            <a:avLst/>
            <a:gdLst/>
            <a:ahLst/>
            <a:cxnLst/>
            <a:rect l="l" t="t" r="r" b="b"/>
            <a:pathLst>
              <a:path w="3433763" h="3433762" extrusionOk="0">
                <a:moveTo>
                  <a:pt x="0" y="0"/>
                </a:moveTo>
                <a:lnTo>
                  <a:pt x="3433763" y="0"/>
                </a:lnTo>
                <a:lnTo>
                  <a:pt x="3433763" y="3433763"/>
                </a:lnTo>
                <a:cubicBezTo>
                  <a:pt x="1537383" y="3433763"/>
                  <a:pt x="0" y="1896380"/>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38" name="Google Shape;38;p21" descr="preencoded.png"/>
          <p:cNvSpPr/>
          <p:nvPr/>
        </p:nvSpPr>
        <p:spPr>
          <a:xfrm rot="10800000" flipH="1">
            <a:off x="9991725" y="1247775"/>
            <a:ext cx="2200275" cy="2181225"/>
          </a:xfrm>
          <a:custGeom>
            <a:avLst/>
            <a:gdLst/>
            <a:ahLst/>
            <a:cxnLst/>
            <a:rect l="l" t="t" r="r" b="b"/>
            <a:pathLst>
              <a:path w="2200275" h="2181225" extrusionOk="0">
                <a:moveTo>
                  <a:pt x="0" y="0"/>
                </a:moveTo>
                <a:cubicBezTo>
                  <a:pt x="0" y="1204689"/>
                  <a:pt x="985061" y="2181225"/>
                  <a:pt x="2200275" y="2181225"/>
                </a:cubicBezTo>
                <a:lnTo>
                  <a:pt x="2200275" y="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39" name="Google Shape;39;p21" descr="preencoded.png"/>
          <p:cNvSpPr/>
          <p:nvPr/>
        </p:nvSpPr>
        <p:spPr>
          <a:xfrm rot="10800000" flipH="1">
            <a:off x="-20086" y="4580051"/>
            <a:ext cx="2277948" cy="2277948"/>
          </a:xfrm>
          <a:custGeom>
            <a:avLst/>
            <a:gdLst/>
            <a:ahLst/>
            <a:cxnLst/>
            <a:rect l="l" t="t" r="r" b="b"/>
            <a:pathLst>
              <a:path w="2277948" h="2277948" extrusionOk="0">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pic>
        <p:nvPicPr>
          <p:cNvPr id="40" name="Google Shape;40;p21" descr="preencoded.png"/>
          <p:cNvPicPr preferRelativeResize="0"/>
          <p:nvPr/>
        </p:nvPicPr>
        <p:blipFill rotWithShape="1">
          <a:blip r:embed="rId2">
            <a:alphaModFix/>
          </a:blip>
          <a:srcRect/>
          <a:stretch/>
        </p:blipFill>
        <p:spPr>
          <a:xfrm>
            <a:off x="9991886" y="3441269"/>
            <a:ext cx="2200114" cy="2200114"/>
          </a:xfrm>
          <a:prstGeom prst="rect">
            <a:avLst/>
          </a:prstGeom>
          <a:noFill/>
          <a:ln>
            <a:noFill/>
          </a:ln>
        </p:spPr>
      </p:pic>
      <p:sp>
        <p:nvSpPr>
          <p:cNvPr id="41" name="Google Shape;41;p21" descr="preencoded.png"/>
          <p:cNvSpPr/>
          <p:nvPr/>
        </p:nvSpPr>
        <p:spPr>
          <a:xfrm>
            <a:off x="1707959" y="5667616"/>
            <a:ext cx="775021" cy="775021"/>
          </a:xfrm>
          <a:custGeom>
            <a:avLst/>
            <a:gdLst/>
            <a:ahLst/>
            <a:cxnLst/>
            <a:rect l="l" t="t" r="r" b="b"/>
            <a:pathLst>
              <a:path w="775021" h="775021" extrusionOk="0">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42" name="Google Shape;42;p21"/>
          <p:cNvSpPr txBox="1">
            <a:spLocks noGrp="1"/>
          </p:cNvSpPr>
          <p:nvPr>
            <p:ph type="title"/>
          </p:nvPr>
        </p:nvSpPr>
        <p:spPr>
          <a:xfrm>
            <a:off x="1508760" y="1883664"/>
            <a:ext cx="6766560"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44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1508760" y="2837688"/>
            <a:ext cx="5879592" cy="270052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accent6"/>
              </a:buClr>
              <a:buSzPts val="1500"/>
              <a:buNone/>
              <a:defRPr sz="1500"/>
            </a:lvl1pPr>
            <a:lvl2pPr marL="914400" lvl="1" indent="-323850" algn="l">
              <a:lnSpc>
                <a:spcPct val="100000"/>
              </a:lnSpc>
              <a:spcBef>
                <a:spcPts val="360"/>
              </a:spcBef>
              <a:spcAft>
                <a:spcPts val="0"/>
              </a:spcAft>
              <a:buClr>
                <a:schemeClr val="accent6"/>
              </a:buClr>
              <a:buSzPts val="1500"/>
              <a:buChar char="•"/>
              <a:defRPr sz="1500"/>
            </a:lvl2pPr>
            <a:lvl3pPr marL="1371600" lvl="2" indent="-323850" algn="l">
              <a:lnSpc>
                <a:spcPct val="100000"/>
              </a:lnSpc>
              <a:spcBef>
                <a:spcPts val="360"/>
              </a:spcBef>
              <a:spcAft>
                <a:spcPts val="0"/>
              </a:spcAft>
              <a:buClr>
                <a:schemeClr val="accent6"/>
              </a:buClr>
              <a:buSzPts val="1500"/>
              <a:buChar char="•"/>
              <a:defRPr sz="1500"/>
            </a:lvl3pPr>
            <a:lvl4pPr marL="1828800" lvl="3" indent="-323850" algn="l">
              <a:lnSpc>
                <a:spcPct val="100000"/>
              </a:lnSpc>
              <a:spcBef>
                <a:spcPts val="360"/>
              </a:spcBef>
              <a:spcAft>
                <a:spcPts val="0"/>
              </a:spcAft>
              <a:buClr>
                <a:schemeClr val="accent6"/>
              </a:buClr>
              <a:buSzPts val="1500"/>
              <a:buChar char="•"/>
              <a:defRPr sz="1500"/>
            </a:lvl4pPr>
            <a:lvl5pPr marL="2286000" lvl="4" indent="-323850" algn="l">
              <a:lnSpc>
                <a:spcPct val="100000"/>
              </a:lnSpc>
              <a:spcBef>
                <a:spcPts val="360"/>
              </a:spcBef>
              <a:spcAft>
                <a:spcPts val="0"/>
              </a:spcAft>
              <a:buClr>
                <a:schemeClr val="accent6"/>
              </a:buClr>
              <a:buSzPts val="1500"/>
              <a:buChar char="•"/>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45"/>
        <p:cNvGrpSpPr/>
        <p:nvPr/>
      </p:nvGrpSpPr>
      <p:grpSpPr>
        <a:xfrm>
          <a:off x="0" y="0"/>
          <a:ext cx="0" cy="0"/>
          <a:chOff x="0" y="0"/>
          <a:chExt cx="0" cy="0"/>
        </a:xfrm>
      </p:grpSpPr>
      <p:sp>
        <p:nvSpPr>
          <p:cNvPr id="46" name="Google Shape;46;p22"/>
          <p:cNvSpPr/>
          <p:nvPr/>
        </p:nvSpPr>
        <p:spPr>
          <a:xfrm>
            <a:off x="0" y="3427336"/>
            <a:ext cx="3430200" cy="3430665"/>
          </a:xfrm>
          <a:custGeom>
            <a:avLst/>
            <a:gdLst/>
            <a:ahLst/>
            <a:cxnLst/>
            <a:rect l="l" t="t" r="r" b="b"/>
            <a:pathLst>
              <a:path w="3430200" h="3430665" extrusionOk="0">
                <a:moveTo>
                  <a:pt x="0" y="0"/>
                </a:moveTo>
                <a:lnTo>
                  <a:pt x="3430200" y="0"/>
                </a:lnTo>
                <a:lnTo>
                  <a:pt x="3430200" y="3430665"/>
                </a:lnTo>
                <a:lnTo>
                  <a:pt x="0" y="3430665"/>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47" name="Google Shape;47;p22"/>
          <p:cNvSpPr/>
          <p:nvPr/>
        </p:nvSpPr>
        <p:spPr>
          <a:xfrm>
            <a:off x="0" y="3427336"/>
            <a:ext cx="3430200" cy="3430665"/>
          </a:xfrm>
          <a:custGeom>
            <a:avLst/>
            <a:gdLst/>
            <a:ahLst/>
            <a:cxnLst/>
            <a:rect l="l" t="t" r="r" b="b"/>
            <a:pathLst>
              <a:path w="3430200" h="3430665" extrusionOk="0">
                <a:moveTo>
                  <a:pt x="3430200" y="0"/>
                </a:moveTo>
                <a:lnTo>
                  <a:pt x="3430200" y="3430665"/>
                </a:lnTo>
                <a:lnTo>
                  <a:pt x="0" y="3430665"/>
                </a:lnTo>
                <a:lnTo>
                  <a:pt x="0" y="341753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48" name="Google Shape;48;p22"/>
          <p:cNvSpPr/>
          <p:nvPr/>
        </p:nvSpPr>
        <p:spPr>
          <a:xfrm>
            <a:off x="1" y="1"/>
            <a:ext cx="3423785" cy="3437345"/>
          </a:xfrm>
          <a:custGeom>
            <a:avLst/>
            <a:gdLst/>
            <a:ahLst/>
            <a:cxnLst/>
            <a:rect l="l" t="t" r="r" b="b"/>
            <a:pathLst>
              <a:path w="3423785" h="3437345" extrusionOk="0">
                <a:moveTo>
                  <a:pt x="0" y="0"/>
                </a:moveTo>
                <a:lnTo>
                  <a:pt x="3423785" y="0"/>
                </a:lnTo>
                <a:lnTo>
                  <a:pt x="3423785" y="3437345"/>
                </a:lnTo>
                <a:lnTo>
                  <a:pt x="0" y="3437345"/>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49" name="Google Shape;49;p22"/>
          <p:cNvSpPr txBox="1">
            <a:spLocks noGrp="1"/>
          </p:cNvSpPr>
          <p:nvPr>
            <p:ph type="title"/>
          </p:nvPr>
        </p:nvSpPr>
        <p:spPr>
          <a:xfrm>
            <a:off x="4224528" y="2276856"/>
            <a:ext cx="6766560"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44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2"/>
          <p:cNvSpPr txBox="1">
            <a:spLocks noGrp="1"/>
          </p:cNvSpPr>
          <p:nvPr>
            <p:ph type="body" idx="1"/>
          </p:nvPr>
        </p:nvSpPr>
        <p:spPr>
          <a:xfrm>
            <a:off x="4224528" y="3222752"/>
            <a:ext cx="6766560" cy="270052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accent6"/>
              </a:buClr>
              <a:buSzPts val="1500"/>
              <a:buNone/>
              <a:defRPr sz="1500"/>
            </a:lvl1pPr>
            <a:lvl2pPr marL="914400" lvl="1" indent="-323850" algn="l">
              <a:lnSpc>
                <a:spcPct val="100000"/>
              </a:lnSpc>
              <a:spcBef>
                <a:spcPts val="360"/>
              </a:spcBef>
              <a:spcAft>
                <a:spcPts val="0"/>
              </a:spcAft>
              <a:buClr>
                <a:schemeClr val="accent6"/>
              </a:buClr>
              <a:buSzPts val="1500"/>
              <a:buChar char="•"/>
              <a:defRPr sz="1500"/>
            </a:lvl2pPr>
            <a:lvl3pPr marL="1371600" lvl="2" indent="-323850" algn="l">
              <a:lnSpc>
                <a:spcPct val="100000"/>
              </a:lnSpc>
              <a:spcBef>
                <a:spcPts val="360"/>
              </a:spcBef>
              <a:spcAft>
                <a:spcPts val="0"/>
              </a:spcAft>
              <a:buClr>
                <a:schemeClr val="accent6"/>
              </a:buClr>
              <a:buSzPts val="1500"/>
              <a:buChar char="•"/>
              <a:defRPr sz="1500"/>
            </a:lvl3pPr>
            <a:lvl4pPr marL="1828800" lvl="3" indent="-323850" algn="l">
              <a:lnSpc>
                <a:spcPct val="100000"/>
              </a:lnSpc>
              <a:spcBef>
                <a:spcPts val="360"/>
              </a:spcBef>
              <a:spcAft>
                <a:spcPts val="0"/>
              </a:spcAft>
              <a:buClr>
                <a:schemeClr val="accent6"/>
              </a:buClr>
              <a:buSzPts val="1500"/>
              <a:buChar char="•"/>
              <a:defRPr sz="1500"/>
            </a:lvl4pPr>
            <a:lvl5pPr marL="2286000" lvl="4" indent="-323850" algn="l">
              <a:lnSpc>
                <a:spcPct val="100000"/>
              </a:lnSpc>
              <a:spcBef>
                <a:spcPts val="360"/>
              </a:spcBef>
              <a:spcAft>
                <a:spcPts val="0"/>
              </a:spcAft>
              <a:buClr>
                <a:schemeClr val="accent6"/>
              </a:buClr>
              <a:buSzPts val="1500"/>
              <a:buChar char="•"/>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2"/>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22"/>
          <p:cNvSpPr/>
          <p:nvPr/>
        </p:nvSpPr>
        <p:spPr>
          <a:xfrm>
            <a:off x="1" y="869"/>
            <a:ext cx="3423785" cy="3436477"/>
          </a:xfrm>
          <a:custGeom>
            <a:avLst/>
            <a:gdLst/>
            <a:ahLst/>
            <a:cxnLst/>
            <a:rect l="l" t="t" r="r" b="b"/>
            <a:pathLst>
              <a:path w="3423785" h="3436477" extrusionOk="0">
                <a:moveTo>
                  <a:pt x="0" y="0"/>
                </a:moveTo>
                <a:lnTo>
                  <a:pt x="3423785" y="3436477"/>
                </a:lnTo>
                <a:lnTo>
                  <a:pt x="0" y="343647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23"/>
          <p:cNvSpPr/>
          <p:nvPr/>
        </p:nvSpPr>
        <p:spPr>
          <a:xfrm>
            <a:off x="1" y="0"/>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55" name="Google Shape;55;p23"/>
          <p:cNvSpPr/>
          <p:nvPr/>
        </p:nvSpPr>
        <p:spPr>
          <a:xfrm rot="10800000">
            <a:off x="9949173" y="4755034"/>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56" name="Google Shape;56;p23"/>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57"/>
        <p:cNvGrpSpPr/>
        <p:nvPr/>
      </p:nvGrpSpPr>
      <p:grpSpPr>
        <a:xfrm>
          <a:off x="0" y="0"/>
          <a:ext cx="0" cy="0"/>
          <a:chOff x="0" y="0"/>
          <a:chExt cx="0" cy="0"/>
        </a:xfrm>
      </p:grpSpPr>
      <p:sp>
        <p:nvSpPr>
          <p:cNvPr id="58" name="Google Shape;58;p24"/>
          <p:cNvSpPr/>
          <p:nvPr/>
        </p:nvSpPr>
        <p:spPr>
          <a:xfrm>
            <a:off x="9866106" y="0"/>
            <a:ext cx="2325894" cy="2180854"/>
          </a:xfrm>
          <a:custGeom>
            <a:avLst/>
            <a:gdLst/>
            <a:ahLst/>
            <a:cxnLst/>
            <a:rect l="l" t="t" r="r" b="b"/>
            <a:pathLst>
              <a:path w="2325894" h="2180854" extrusionOk="0">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59" name="Google Shape;59;p24"/>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755904" y="2825496"/>
            <a:ext cx="10680192" cy="28346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accent6"/>
              </a:buClr>
              <a:buSzPts val="1800"/>
              <a:buChar char="•"/>
              <a:defRPr sz="1800"/>
            </a:lvl1pPr>
            <a:lvl2pPr marL="914400" lvl="1" indent="-330200" algn="l">
              <a:lnSpc>
                <a:spcPct val="100000"/>
              </a:lnSpc>
              <a:spcBef>
                <a:spcPts val="360"/>
              </a:spcBef>
              <a:spcAft>
                <a:spcPts val="0"/>
              </a:spcAft>
              <a:buClr>
                <a:schemeClr val="accent6"/>
              </a:buClr>
              <a:buSzPts val="1600"/>
              <a:buChar char="•"/>
              <a:defRPr sz="1600"/>
            </a:lvl2pPr>
            <a:lvl3pPr marL="1371600" lvl="2" indent="-317500" algn="l">
              <a:lnSpc>
                <a:spcPct val="100000"/>
              </a:lnSpc>
              <a:spcBef>
                <a:spcPts val="360"/>
              </a:spcBef>
              <a:spcAft>
                <a:spcPts val="0"/>
              </a:spcAft>
              <a:buClr>
                <a:schemeClr val="accent6"/>
              </a:buClr>
              <a:buSzPts val="1400"/>
              <a:buChar char="•"/>
              <a:defRPr sz="1400"/>
            </a:lvl3pPr>
            <a:lvl4pPr marL="1828800" lvl="3" indent="-304800" algn="l">
              <a:lnSpc>
                <a:spcPct val="100000"/>
              </a:lnSpc>
              <a:spcBef>
                <a:spcPts val="360"/>
              </a:spcBef>
              <a:spcAft>
                <a:spcPts val="0"/>
              </a:spcAft>
              <a:buClr>
                <a:schemeClr val="accent6"/>
              </a:buClr>
              <a:buSzPts val="1200"/>
              <a:buChar char="•"/>
              <a:defRPr sz="1200"/>
            </a:lvl4pPr>
            <a:lvl5pPr marL="2286000" lvl="4" indent="-304800" algn="l">
              <a:lnSpc>
                <a:spcPct val="100000"/>
              </a:lnSpc>
              <a:spcBef>
                <a:spcPts val="360"/>
              </a:spcBef>
              <a:spcAft>
                <a:spcPts val="0"/>
              </a:spcAft>
              <a:buClr>
                <a:schemeClr val="accent6"/>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4"/>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2"/>
        <p:cNvGrpSpPr/>
        <p:nvPr/>
      </p:nvGrpSpPr>
      <p:grpSpPr>
        <a:xfrm>
          <a:off x="0" y="0"/>
          <a:ext cx="0" cy="0"/>
          <a:chOff x="0" y="0"/>
          <a:chExt cx="0" cy="0"/>
        </a:xfrm>
      </p:grpSpPr>
      <p:sp>
        <p:nvSpPr>
          <p:cNvPr id="63" name="Google Shape;63;p25"/>
          <p:cNvSpPr txBox="1">
            <a:spLocks noGrp="1"/>
          </p:cNvSpPr>
          <p:nvPr>
            <p:ph type="title"/>
          </p:nvPr>
        </p:nvSpPr>
        <p:spPr>
          <a:xfrm>
            <a:off x="3986784" y="1243584"/>
            <a:ext cx="8165592"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5" descr="preencoded.png"/>
          <p:cNvSpPr/>
          <p:nvPr/>
        </p:nvSpPr>
        <p:spPr>
          <a:xfrm>
            <a:off x="-5568" y="-2784"/>
            <a:ext cx="3443288" cy="6891337"/>
          </a:xfrm>
          <a:custGeom>
            <a:avLst/>
            <a:gdLst/>
            <a:ahLst/>
            <a:cxnLst/>
            <a:rect l="l" t="t" r="r" b="b"/>
            <a:pathLst>
              <a:path w="3443288" h="6891337" extrusionOk="0">
                <a:moveTo>
                  <a:pt x="3443288" y="0"/>
                </a:moveTo>
                <a:lnTo>
                  <a:pt x="0" y="0"/>
                </a:lnTo>
                <a:lnTo>
                  <a:pt x="0" y="6891338"/>
                </a:lnTo>
                <a:lnTo>
                  <a:pt x="3443288" y="6891338"/>
                </a:lnTo>
                <a:lnTo>
                  <a:pt x="344328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pic>
        <p:nvPicPr>
          <p:cNvPr id="65" name="Google Shape;65;p25" descr="preencoded.png"/>
          <p:cNvPicPr preferRelativeResize="0"/>
          <p:nvPr/>
        </p:nvPicPr>
        <p:blipFill rotWithShape="1">
          <a:blip r:embed="rId2">
            <a:alphaModFix/>
          </a:blip>
          <a:srcRect/>
          <a:stretch/>
        </p:blipFill>
        <p:spPr>
          <a:xfrm>
            <a:off x="1703311" y="-2784"/>
            <a:ext cx="1734410" cy="5167313"/>
          </a:xfrm>
          <a:prstGeom prst="rect">
            <a:avLst/>
          </a:prstGeom>
          <a:noFill/>
          <a:ln>
            <a:noFill/>
          </a:ln>
        </p:spPr>
      </p:pic>
      <p:sp>
        <p:nvSpPr>
          <p:cNvPr id="66" name="Google Shape;66;p25"/>
          <p:cNvSpPr/>
          <p:nvPr/>
        </p:nvSpPr>
        <p:spPr>
          <a:xfrm>
            <a:off x="1721621" y="-2784"/>
            <a:ext cx="1716115" cy="1720853"/>
          </a:xfrm>
          <a:custGeom>
            <a:avLst/>
            <a:gdLst/>
            <a:ahLst/>
            <a:cxnLst/>
            <a:rect l="l" t="t" r="r" b="b"/>
            <a:pathLst>
              <a:path w="1716115" h="1720853" extrusionOk="0">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67" name="Google Shape;67;p25" descr="preencoded.png"/>
          <p:cNvSpPr/>
          <p:nvPr/>
        </p:nvSpPr>
        <p:spPr>
          <a:xfrm>
            <a:off x="-5568" y="3440504"/>
            <a:ext cx="3443288" cy="3448050"/>
          </a:xfrm>
          <a:custGeom>
            <a:avLst/>
            <a:gdLst/>
            <a:ahLst/>
            <a:cxnLst/>
            <a:rect l="l" t="t" r="r" b="b"/>
            <a:pathLst>
              <a:path w="3443288" h="3448050" extrusionOk="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pic>
        <p:nvPicPr>
          <p:cNvPr id="68" name="Google Shape;68;p25" descr="preencoded.png"/>
          <p:cNvPicPr preferRelativeResize="0"/>
          <p:nvPr/>
        </p:nvPicPr>
        <p:blipFill rotWithShape="1">
          <a:blip r:embed="rId3">
            <a:alphaModFix/>
          </a:blip>
          <a:srcRect/>
          <a:stretch/>
        </p:blipFill>
        <p:spPr>
          <a:xfrm>
            <a:off x="1718457" y="3440504"/>
            <a:ext cx="1719263" cy="1724025"/>
          </a:xfrm>
          <a:prstGeom prst="rect">
            <a:avLst/>
          </a:prstGeom>
          <a:noFill/>
          <a:ln>
            <a:noFill/>
          </a:ln>
        </p:spPr>
      </p:pic>
      <p:sp>
        <p:nvSpPr>
          <p:cNvPr id="69" name="Google Shape;69;p25"/>
          <p:cNvSpPr txBox="1">
            <a:spLocks noGrp="1"/>
          </p:cNvSpPr>
          <p:nvPr>
            <p:ph type="body" idx="1"/>
          </p:nvPr>
        </p:nvSpPr>
        <p:spPr>
          <a:xfrm>
            <a:off x="3977640" y="2330704"/>
            <a:ext cx="3822192" cy="41148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6"/>
              </a:buClr>
              <a:buSzPts val="1800"/>
              <a:buNone/>
              <a:defRPr sz="1800" b="1" cap="none">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25"/>
          <p:cNvSpPr txBox="1">
            <a:spLocks noGrp="1"/>
          </p:cNvSpPr>
          <p:nvPr>
            <p:ph type="body" idx="2"/>
          </p:nvPr>
        </p:nvSpPr>
        <p:spPr>
          <a:xfrm>
            <a:off x="3685032" y="2877312"/>
            <a:ext cx="3741928" cy="3684588"/>
          </a:xfrm>
          <a:prstGeom prst="rect">
            <a:avLst/>
          </a:prstGeom>
          <a:noFill/>
          <a:ln>
            <a:noFill/>
          </a:ln>
        </p:spPr>
        <p:txBody>
          <a:bodyPr spcFirstLastPara="1" wrap="square" lIns="45700" tIns="45700" rIns="45700" bIns="45700" anchor="t" anchorCtr="0">
            <a:noAutofit/>
          </a:bodyPr>
          <a:lstStyle>
            <a:lvl1pPr marL="457200" lvl="0" indent="-323850" algn="l">
              <a:lnSpc>
                <a:spcPct val="100000"/>
              </a:lnSpc>
              <a:spcBef>
                <a:spcPts val="360"/>
              </a:spcBef>
              <a:spcAft>
                <a:spcPts val="0"/>
              </a:spcAft>
              <a:buClr>
                <a:schemeClr val="accent6"/>
              </a:buClr>
              <a:buSzPts val="1500"/>
              <a:buChar char="•"/>
              <a:defRPr sz="1500"/>
            </a:lvl1pPr>
            <a:lvl2pPr marL="914400" lvl="1" indent="-311150" algn="l">
              <a:lnSpc>
                <a:spcPct val="100000"/>
              </a:lnSpc>
              <a:spcBef>
                <a:spcPts val="360"/>
              </a:spcBef>
              <a:spcAft>
                <a:spcPts val="0"/>
              </a:spcAft>
              <a:buClr>
                <a:schemeClr val="accent6"/>
              </a:buClr>
              <a:buSzPts val="1300"/>
              <a:buChar char="•"/>
              <a:defRPr sz="1300"/>
            </a:lvl2pPr>
            <a:lvl3pPr marL="1371600" lvl="2" indent="-304800" algn="l">
              <a:lnSpc>
                <a:spcPct val="100000"/>
              </a:lnSpc>
              <a:spcBef>
                <a:spcPts val="360"/>
              </a:spcBef>
              <a:spcAft>
                <a:spcPts val="0"/>
              </a:spcAft>
              <a:buClr>
                <a:schemeClr val="accent6"/>
              </a:buClr>
              <a:buSzPts val="1200"/>
              <a:buChar char="•"/>
              <a:defRPr sz="1200"/>
            </a:lvl3pPr>
            <a:lvl4pPr marL="1828800" lvl="3" indent="-304800" algn="l">
              <a:lnSpc>
                <a:spcPct val="100000"/>
              </a:lnSpc>
              <a:spcBef>
                <a:spcPts val="360"/>
              </a:spcBef>
              <a:spcAft>
                <a:spcPts val="0"/>
              </a:spcAft>
              <a:buClr>
                <a:schemeClr val="accent6"/>
              </a:buClr>
              <a:buSzPts val="1200"/>
              <a:buChar char="•"/>
              <a:defRPr sz="1200"/>
            </a:lvl4pPr>
            <a:lvl5pPr marL="2286000" lvl="4" indent="-304800" algn="l">
              <a:lnSpc>
                <a:spcPct val="100000"/>
              </a:lnSpc>
              <a:spcBef>
                <a:spcPts val="360"/>
              </a:spcBef>
              <a:spcAft>
                <a:spcPts val="0"/>
              </a:spcAft>
              <a:buClr>
                <a:schemeClr val="accent6"/>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body" idx="3"/>
          </p:nvPr>
        </p:nvSpPr>
        <p:spPr>
          <a:xfrm>
            <a:off x="8046720" y="2330704"/>
            <a:ext cx="3822192" cy="41148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6"/>
              </a:buClr>
              <a:buSzPts val="1800"/>
              <a:buNone/>
              <a:defRPr sz="1800" b="1" cap="none">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25"/>
          <p:cNvSpPr txBox="1">
            <a:spLocks noGrp="1"/>
          </p:cNvSpPr>
          <p:nvPr>
            <p:ph type="body" idx="4"/>
          </p:nvPr>
        </p:nvSpPr>
        <p:spPr>
          <a:xfrm>
            <a:off x="7754112" y="2877312"/>
            <a:ext cx="3741928" cy="3684588"/>
          </a:xfrm>
          <a:prstGeom prst="rect">
            <a:avLst/>
          </a:prstGeom>
          <a:noFill/>
          <a:ln>
            <a:noFill/>
          </a:ln>
        </p:spPr>
        <p:txBody>
          <a:bodyPr spcFirstLastPara="1" wrap="square" lIns="45700" tIns="45700" rIns="45700" bIns="45700" anchor="t" anchorCtr="0">
            <a:noAutofit/>
          </a:bodyPr>
          <a:lstStyle>
            <a:lvl1pPr marL="457200" lvl="0" indent="-323850" algn="l">
              <a:lnSpc>
                <a:spcPct val="100000"/>
              </a:lnSpc>
              <a:spcBef>
                <a:spcPts val="360"/>
              </a:spcBef>
              <a:spcAft>
                <a:spcPts val="0"/>
              </a:spcAft>
              <a:buClr>
                <a:schemeClr val="accent6"/>
              </a:buClr>
              <a:buSzPts val="1500"/>
              <a:buChar char="•"/>
              <a:defRPr sz="1500"/>
            </a:lvl1pPr>
            <a:lvl2pPr marL="914400" lvl="1" indent="-311150" algn="l">
              <a:lnSpc>
                <a:spcPct val="100000"/>
              </a:lnSpc>
              <a:spcBef>
                <a:spcPts val="360"/>
              </a:spcBef>
              <a:spcAft>
                <a:spcPts val="0"/>
              </a:spcAft>
              <a:buClr>
                <a:schemeClr val="accent6"/>
              </a:buClr>
              <a:buSzPts val="1300"/>
              <a:buChar char="•"/>
              <a:defRPr sz="1300"/>
            </a:lvl2pPr>
            <a:lvl3pPr marL="1371600" lvl="2" indent="-304800" algn="l">
              <a:lnSpc>
                <a:spcPct val="100000"/>
              </a:lnSpc>
              <a:spcBef>
                <a:spcPts val="360"/>
              </a:spcBef>
              <a:spcAft>
                <a:spcPts val="0"/>
              </a:spcAft>
              <a:buClr>
                <a:schemeClr val="accent6"/>
              </a:buClr>
              <a:buSzPts val="1200"/>
              <a:buChar char="•"/>
              <a:defRPr sz="1200"/>
            </a:lvl3pPr>
            <a:lvl4pPr marL="1828800" lvl="3" indent="-304800" algn="l">
              <a:lnSpc>
                <a:spcPct val="100000"/>
              </a:lnSpc>
              <a:spcBef>
                <a:spcPts val="360"/>
              </a:spcBef>
              <a:spcAft>
                <a:spcPts val="0"/>
              </a:spcAft>
              <a:buClr>
                <a:schemeClr val="accent6"/>
              </a:buClr>
              <a:buSzPts val="1200"/>
              <a:buChar char="•"/>
              <a:defRPr sz="1200"/>
            </a:lvl4pPr>
            <a:lvl5pPr marL="2286000" lvl="4" indent="-304800" algn="l">
              <a:lnSpc>
                <a:spcPct val="100000"/>
              </a:lnSpc>
              <a:spcBef>
                <a:spcPts val="360"/>
              </a:spcBef>
              <a:spcAft>
                <a:spcPts val="0"/>
              </a:spcAft>
              <a:buClr>
                <a:schemeClr val="accent6"/>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5"/>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hart">
  <p:cSld name="Title and Chart">
    <p:spTree>
      <p:nvGrpSpPr>
        <p:cNvPr id="1" name="Shape 74"/>
        <p:cNvGrpSpPr/>
        <p:nvPr/>
      </p:nvGrpSpPr>
      <p:grpSpPr>
        <a:xfrm>
          <a:off x="0" y="0"/>
          <a:ext cx="0" cy="0"/>
          <a:chOff x="0" y="0"/>
          <a:chExt cx="0" cy="0"/>
        </a:xfrm>
      </p:grpSpPr>
      <p:sp>
        <p:nvSpPr>
          <p:cNvPr id="75" name="Google Shape;75;p26"/>
          <p:cNvSpPr/>
          <p:nvPr/>
        </p:nvSpPr>
        <p:spPr>
          <a:xfrm>
            <a:off x="1" y="0"/>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76" name="Google Shape;76;p26"/>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6"/>
          <p:cNvSpPr txBox="1">
            <a:spLocks noGrp="1"/>
          </p:cNvSpPr>
          <p:nvPr>
            <p:ph type="body" idx="1"/>
          </p:nvPr>
        </p:nvSpPr>
        <p:spPr>
          <a:xfrm>
            <a:off x="539496" y="2103120"/>
            <a:ext cx="11119104" cy="44348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accent6"/>
              </a:buClr>
              <a:buSzPts val="1800"/>
              <a:buChar char="•"/>
              <a:defRPr sz="1800"/>
            </a:lvl1pPr>
            <a:lvl2pPr marL="914400" lvl="1" indent="-330200" algn="l">
              <a:lnSpc>
                <a:spcPct val="100000"/>
              </a:lnSpc>
              <a:spcBef>
                <a:spcPts val="360"/>
              </a:spcBef>
              <a:spcAft>
                <a:spcPts val="0"/>
              </a:spcAft>
              <a:buClr>
                <a:schemeClr val="accent6"/>
              </a:buClr>
              <a:buSzPts val="1600"/>
              <a:buChar char="•"/>
              <a:defRPr sz="1600"/>
            </a:lvl2pPr>
            <a:lvl3pPr marL="1371600" lvl="2" indent="-317500" algn="l">
              <a:lnSpc>
                <a:spcPct val="100000"/>
              </a:lnSpc>
              <a:spcBef>
                <a:spcPts val="360"/>
              </a:spcBef>
              <a:spcAft>
                <a:spcPts val="0"/>
              </a:spcAft>
              <a:buClr>
                <a:schemeClr val="accent6"/>
              </a:buClr>
              <a:buSzPts val="1400"/>
              <a:buChar char="•"/>
              <a:defRPr sz="1400"/>
            </a:lvl3pPr>
            <a:lvl4pPr marL="1828800" lvl="3" indent="-304800" algn="l">
              <a:lnSpc>
                <a:spcPct val="100000"/>
              </a:lnSpc>
              <a:spcBef>
                <a:spcPts val="360"/>
              </a:spcBef>
              <a:spcAft>
                <a:spcPts val="0"/>
              </a:spcAft>
              <a:buClr>
                <a:schemeClr val="accent6"/>
              </a:buClr>
              <a:buSzPts val="1200"/>
              <a:buChar char="•"/>
              <a:defRPr sz="1200"/>
            </a:lvl4pPr>
            <a:lvl5pPr marL="2286000" lvl="4" indent="-304800" algn="l">
              <a:lnSpc>
                <a:spcPct val="100000"/>
              </a:lnSpc>
              <a:spcBef>
                <a:spcPts val="360"/>
              </a:spcBef>
              <a:spcAft>
                <a:spcPts val="0"/>
              </a:spcAft>
              <a:buClr>
                <a:schemeClr val="accent6"/>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6"/>
          <p:cNvSpPr txBox="1">
            <a:spLocks noGrp="1"/>
          </p:cNvSpPr>
          <p:nvPr>
            <p:ph type="ftr" idx="11"/>
          </p:nvPr>
        </p:nvSpPr>
        <p:spPr>
          <a:xfrm>
            <a:off x="621792" y="457200"/>
            <a:ext cx="32004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sp>
        <p:nvSpPr>
          <p:cNvPr id="81" name="Google Shape;81;p27"/>
          <p:cNvSpPr txBox="1">
            <a:spLocks noGrp="1"/>
          </p:cNvSpPr>
          <p:nvPr>
            <p:ph type="title"/>
          </p:nvPr>
        </p:nvSpPr>
        <p:spPr>
          <a:xfrm>
            <a:off x="4389120" y="2395728"/>
            <a:ext cx="7013448" cy="162763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6"/>
              </a:buClr>
              <a:buSzPts val="3300"/>
              <a:buFont typeface="Arial"/>
              <a:buNone/>
              <a:defRPr sz="33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7"/>
          <p:cNvSpPr txBox="1">
            <a:spLocks noGrp="1"/>
          </p:cNvSpPr>
          <p:nvPr>
            <p:ph type="body" idx="1"/>
          </p:nvPr>
        </p:nvSpPr>
        <p:spPr>
          <a:xfrm>
            <a:off x="3611880" y="1984248"/>
            <a:ext cx="768096" cy="1627632"/>
          </a:xfrm>
          <a:prstGeom prst="rect">
            <a:avLst/>
          </a:prstGeom>
          <a:noFill/>
          <a:ln>
            <a:noFill/>
          </a:ln>
        </p:spPr>
        <p:txBody>
          <a:bodyPr spcFirstLastPara="1" wrap="square" lIns="91425" tIns="45700" rIns="91425" bIns="54850" anchor="t" anchorCtr="0">
            <a:noAutofit/>
          </a:bodyPr>
          <a:lstStyle>
            <a:lvl1pPr marL="457200" lvl="0" indent="-228600" algn="l">
              <a:lnSpc>
                <a:spcPct val="100000"/>
              </a:lnSpc>
              <a:spcBef>
                <a:spcPts val="360"/>
              </a:spcBef>
              <a:spcAft>
                <a:spcPts val="0"/>
              </a:spcAft>
              <a:buClr>
                <a:schemeClr val="accent6"/>
              </a:buClr>
              <a:buSzPts val="10000"/>
              <a:buNone/>
              <a:defRPr sz="10000" b="1"/>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7"/>
          <p:cNvSpPr txBox="1">
            <a:spLocks noGrp="1"/>
          </p:cNvSpPr>
          <p:nvPr>
            <p:ph type="body" idx="2"/>
          </p:nvPr>
        </p:nvSpPr>
        <p:spPr>
          <a:xfrm>
            <a:off x="4389120" y="4308475"/>
            <a:ext cx="3932238" cy="5889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60"/>
              </a:spcBef>
              <a:spcAft>
                <a:spcPts val="0"/>
              </a:spcAft>
              <a:buClr>
                <a:schemeClr val="accent6"/>
              </a:buClr>
              <a:buSzPts val="2400"/>
              <a:buNone/>
              <a:defRPr sz="24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7"/>
          <p:cNvSpPr txBox="1">
            <a:spLocks noGrp="1"/>
          </p:cNvSpPr>
          <p:nvPr>
            <p:ph type="body" idx="3"/>
          </p:nvPr>
        </p:nvSpPr>
        <p:spPr>
          <a:xfrm>
            <a:off x="9500616" y="3209544"/>
            <a:ext cx="768096" cy="1627632"/>
          </a:xfrm>
          <a:prstGeom prst="rect">
            <a:avLst/>
          </a:prstGeom>
          <a:noFill/>
          <a:ln>
            <a:noFill/>
          </a:ln>
        </p:spPr>
        <p:txBody>
          <a:bodyPr spcFirstLastPara="1" wrap="square" lIns="91425" tIns="45700" rIns="91425" bIns="54850" anchor="t" anchorCtr="0">
            <a:noAutofit/>
          </a:bodyPr>
          <a:lstStyle>
            <a:lvl1pPr marL="457200" lvl="0" indent="-228600" algn="l">
              <a:lnSpc>
                <a:spcPct val="100000"/>
              </a:lnSpc>
              <a:spcBef>
                <a:spcPts val="360"/>
              </a:spcBef>
              <a:spcAft>
                <a:spcPts val="0"/>
              </a:spcAft>
              <a:buClr>
                <a:schemeClr val="accent6"/>
              </a:buClr>
              <a:buSzPts val="10000"/>
              <a:buNone/>
              <a:defRPr sz="10000" b="1"/>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7" descr="preencoded.png"/>
          <p:cNvSpPr/>
          <p:nvPr/>
        </p:nvSpPr>
        <p:spPr>
          <a:xfrm>
            <a:off x="-7117" y="0"/>
            <a:ext cx="2550985" cy="6858000"/>
          </a:xfrm>
          <a:custGeom>
            <a:avLst/>
            <a:gdLst/>
            <a:ahLst/>
            <a:cxnLst/>
            <a:rect l="l" t="t" r="r" b="b"/>
            <a:pathLst>
              <a:path w="2550985" h="6858000" extrusionOk="0">
                <a:moveTo>
                  <a:pt x="2550985" y="0"/>
                </a:moveTo>
                <a:lnTo>
                  <a:pt x="0" y="0"/>
                </a:lnTo>
                <a:lnTo>
                  <a:pt x="0" y="6858000"/>
                </a:lnTo>
                <a:lnTo>
                  <a:pt x="2550985" y="6858000"/>
                </a:lnTo>
                <a:lnTo>
                  <a:pt x="2550985"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86" name="Google Shape;86;p27"/>
          <p:cNvSpPr/>
          <p:nvPr/>
        </p:nvSpPr>
        <p:spPr>
          <a:xfrm>
            <a:off x="-9415" y="0"/>
            <a:ext cx="2548591" cy="2555628"/>
          </a:xfrm>
          <a:custGeom>
            <a:avLst/>
            <a:gdLst/>
            <a:ahLst/>
            <a:cxnLst/>
            <a:rect l="l" t="t" r="r" b="b"/>
            <a:pathLst>
              <a:path w="2548591" h="2555628" extrusionOk="0">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87" name="Google Shape;87;p27" descr="preencoded.png"/>
          <p:cNvSpPr/>
          <p:nvPr/>
        </p:nvSpPr>
        <p:spPr>
          <a:xfrm>
            <a:off x="2543868" y="0"/>
            <a:ext cx="2560340" cy="2560340"/>
          </a:xfrm>
          <a:custGeom>
            <a:avLst/>
            <a:gdLst/>
            <a:ahLst/>
            <a:cxnLst/>
            <a:rect l="l" t="t" r="r" b="b"/>
            <a:pathLst>
              <a:path w="2560340" h="2560340" extrusionOk="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88" name="Google Shape;88;p27"/>
          <p:cNvSpPr/>
          <p:nvPr/>
        </p:nvSpPr>
        <p:spPr>
          <a:xfrm flipH="1">
            <a:off x="2535251" y="4308466"/>
            <a:ext cx="2550984" cy="2560441"/>
          </a:xfrm>
          <a:custGeom>
            <a:avLst/>
            <a:gdLst/>
            <a:ahLst/>
            <a:cxnLst/>
            <a:rect l="l" t="t" r="r" b="b"/>
            <a:pathLst>
              <a:path w="1079" h="1083" extrusionOk="0">
                <a:moveTo>
                  <a:pt x="0" y="1083"/>
                </a:moveTo>
                <a:lnTo>
                  <a:pt x="1079" y="1083"/>
                </a:lnTo>
                <a:lnTo>
                  <a:pt x="1079" y="0"/>
                </a:lnTo>
                <a:lnTo>
                  <a:pt x="0" y="108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89" name="Google Shape;89;p27"/>
          <p:cNvSpPr/>
          <p:nvPr/>
        </p:nvSpPr>
        <p:spPr>
          <a:xfrm flipH="1">
            <a:off x="-10617" y="4308466"/>
            <a:ext cx="2550984" cy="2560441"/>
          </a:xfrm>
          <a:custGeom>
            <a:avLst/>
            <a:gdLst/>
            <a:ahLst/>
            <a:cxnLst/>
            <a:rect l="l" t="t" r="r" b="b"/>
            <a:pathLst>
              <a:path w="1079" h="1083" extrusionOk="0">
                <a:moveTo>
                  <a:pt x="0" y="1083"/>
                </a:moveTo>
                <a:lnTo>
                  <a:pt x="1079" y="1083"/>
                </a:lnTo>
                <a:lnTo>
                  <a:pt x="1079" y="0"/>
                </a:lnTo>
                <a:lnTo>
                  <a:pt x="0" y="108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90" name="Google Shape;90;p27"/>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am x4">
  <p:cSld name="Team x4">
    <p:spTree>
      <p:nvGrpSpPr>
        <p:cNvPr id="1" name="Shape 91"/>
        <p:cNvGrpSpPr/>
        <p:nvPr/>
      </p:nvGrpSpPr>
      <p:grpSpPr>
        <a:xfrm>
          <a:off x="0" y="0"/>
          <a:ext cx="0" cy="0"/>
          <a:chOff x="0" y="0"/>
          <a:chExt cx="0" cy="0"/>
        </a:xfrm>
      </p:grpSpPr>
      <p:sp>
        <p:nvSpPr>
          <p:cNvPr id="92" name="Google Shape;92;p28"/>
          <p:cNvSpPr/>
          <p:nvPr/>
        </p:nvSpPr>
        <p:spPr>
          <a:xfrm>
            <a:off x="-24064" y="3390900"/>
            <a:ext cx="12216063" cy="3467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EB Garamond"/>
              <a:ea typeface="EB Garamond"/>
              <a:cs typeface="EB Garamond"/>
              <a:sym typeface="EB Garamond"/>
            </a:endParaRPr>
          </a:p>
        </p:txBody>
      </p:sp>
      <p:sp>
        <p:nvSpPr>
          <p:cNvPr id="93" name="Google Shape;93;p28"/>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8"/>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5" name="Google Shape;95;p28"/>
          <p:cNvSpPr>
            <a:spLocks noGrp="1"/>
          </p:cNvSpPr>
          <p:nvPr>
            <p:ph type="pic" idx="2"/>
          </p:nvPr>
        </p:nvSpPr>
        <p:spPr>
          <a:xfrm>
            <a:off x="758905" y="2392023"/>
            <a:ext cx="2596896" cy="2596896"/>
          </a:xfrm>
          <a:prstGeom prst="rect">
            <a:avLst/>
          </a:prstGeom>
          <a:solidFill>
            <a:srgbClr val="4BE777"/>
          </a:solidFill>
          <a:ln>
            <a:noFill/>
          </a:ln>
        </p:spPr>
      </p:sp>
      <p:sp>
        <p:nvSpPr>
          <p:cNvPr id="96" name="Google Shape;96;p28"/>
          <p:cNvSpPr txBox="1">
            <a:spLocks noGrp="1"/>
          </p:cNvSpPr>
          <p:nvPr>
            <p:ph type="body" idx="1"/>
          </p:nvPr>
        </p:nvSpPr>
        <p:spPr>
          <a:xfrm>
            <a:off x="758905" y="4989515"/>
            <a:ext cx="2598737" cy="1109662"/>
          </a:xfrm>
          <a:prstGeom prst="rect">
            <a:avLst/>
          </a:prstGeom>
          <a:solidFill>
            <a:schemeClr val="lt1"/>
          </a:solidFill>
          <a:ln>
            <a:noFill/>
          </a:ln>
        </p:spPr>
        <p:txBody>
          <a:bodyPr spcFirstLastPara="1" wrap="square" lIns="0" tIns="274300" rIns="0"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8"/>
          <p:cNvSpPr txBox="1">
            <a:spLocks noGrp="1"/>
          </p:cNvSpPr>
          <p:nvPr>
            <p:ph type="body" idx="3"/>
          </p:nvPr>
        </p:nvSpPr>
        <p:spPr>
          <a:xfrm>
            <a:off x="916885" y="5599755"/>
            <a:ext cx="2283472" cy="3651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400"/>
              <a:buNone/>
              <a:defRPr sz="14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8"/>
          <p:cNvSpPr>
            <a:spLocks noGrp="1"/>
          </p:cNvSpPr>
          <p:nvPr>
            <p:ph type="pic" idx="4"/>
          </p:nvPr>
        </p:nvSpPr>
        <p:spPr>
          <a:xfrm>
            <a:off x="3517361" y="2392619"/>
            <a:ext cx="2596896" cy="2596896"/>
          </a:xfrm>
          <a:prstGeom prst="rect">
            <a:avLst/>
          </a:prstGeom>
          <a:solidFill>
            <a:srgbClr val="4BE777"/>
          </a:solidFill>
          <a:ln>
            <a:noFill/>
          </a:ln>
        </p:spPr>
      </p:sp>
      <p:sp>
        <p:nvSpPr>
          <p:cNvPr id="99" name="Google Shape;99;p28"/>
          <p:cNvSpPr txBox="1">
            <a:spLocks noGrp="1"/>
          </p:cNvSpPr>
          <p:nvPr>
            <p:ph type="body" idx="5"/>
          </p:nvPr>
        </p:nvSpPr>
        <p:spPr>
          <a:xfrm>
            <a:off x="3516747" y="4990111"/>
            <a:ext cx="2598737" cy="1109662"/>
          </a:xfrm>
          <a:prstGeom prst="rect">
            <a:avLst/>
          </a:prstGeom>
          <a:solidFill>
            <a:schemeClr val="lt1"/>
          </a:solidFill>
          <a:ln>
            <a:noFill/>
          </a:ln>
        </p:spPr>
        <p:txBody>
          <a:bodyPr spcFirstLastPara="1" wrap="square" lIns="0" tIns="274300" rIns="0"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8"/>
          <p:cNvSpPr txBox="1">
            <a:spLocks noGrp="1"/>
          </p:cNvSpPr>
          <p:nvPr>
            <p:ph type="body" idx="6"/>
          </p:nvPr>
        </p:nvSpPr>
        <p:spPr>
          <a:xfrm>
            <a:off x="3674073" y="5600351"/>
            <a:ext cx="2283472" cy="3651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400"/>
              <a:buNone/>
              <a:defRPr sz="14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8"/>
          <p:cNvSpPr>
            <a:spLocks noGrp="1"/>
          </p:cNvSpPr>
          <p:nvPr>
            <p:ph type="pic" idx="7"/>
          </p:nvPr>
        </p:nvSpPr>
        <p:spPr>
          <a:xfrm>
            <a:off x="6275817" y="2393215"/>
            <a:ext cx="2596896" cy="2596896"/>
          </a:xfrm>
          <a:prstGeom prst="rect">
            <a:avLst/>
          </a:prstGeom>
          <a:solidFill>
            <a:srgbClr val="4BE777"/>
          </a:solidFill>
          <a:ln>
            <a:noFill/>
          </a:ln>
        </p:spPr>
      </p:sp>
      <p:sp>
        <p:nvSpPr>
          <p:cNvPr id="102" name="Google Shape;102;p28"/>
          <p:cNvSpPr txBox="1">
            <a:spLocks noGrp="1"/>
          </p:cNvSpPr>
          <p:nvPr>
            <p:ph type="body" idx="8"/>
          </p:nvPr>
        </p:nvSpPr>
        <p:spPr>
          <a:xfrm>
            <a:off x="6274589" y="4990707"/>
            <a:ext cx="2598737" cy="1109662"/>
          </a:xfrm>
          <a:prstGeom prst="rect">
            <a:avLst/>
          </a:prstGeom>
          <a:solidFill>
            <a:schemeClr val="lt1"/>
          </a:solidFill>
          <a:ln>
            <a:noFill/>
          </a:ln>
        </p:spPr>
        <p:txBody>
          <a:bodyPr spcFirstLastPara="1" wrap="square" lIns="0" tIns="274300" rIns="0"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8"/>
          <p:cNvSpPr txBox="1">
            <a:spLocks noGrp="1"/>
          </p:cNvSpPr>
          <p:nvPr>
            <p:ph type="body" idx="9"/>
          </p:nvPr>
        </p:nvSpPr>
        <p:spPr>
          <a:xfrm>
            <a:off x="6432529" y="5600947"/>
            <a:ext cx="2283472" cy="3651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400"/>
              <a:buNone/>
              <a:defRPr sz="14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28"/>
          <p:cNvSpPr>
            <a:spLocks noGrp="1"/>
          </p:cNvSpPr>
          <p:nvPr>
            <p:ph type="pic" idx="13"/>
          </p:nvPr>
        </p:nvSpPr>
        <p:spPr>
          <a:xfrm>
            <a:off x="9034272" y="2393215"/>
            <a:ext cx="2596896" cy="2596896"/>
          </a:xfrm>
          <a:prstGeom prst="rect">
            <a:avLst/>
          </a:prstGeom>
          <a:solidFill>
            <a:srgbClr val="4BE777"/>
          </a:solidFill>
          <a:ln>
            <a:noFill/>
          </a:ln>
        </p:spPr>
      </p:sp>
      <p:sp>
        <p:nvSpPr>
          <p:cNvPr id="105" name="Google Shape;105;p28"/>
          <p:cNvSpPr txBox="1">
            <a:spLocks noGrp="1"/>
          </p:cNvSpPr>
          <p:nvPr>
            <p:ph type="body" idx="14"/>
          </p:nvPr>
        </p:nvSpPr>
        <p:spPr>
          <a:xfrm>
            <a:off x="9032431" y="4990707"/>
            <a:ext cx="2598737" cy="1109662"/>
          </a:xfrm>
          <a:prstGeom prst="rect">
            <a:avLst/>
          </a:prstGeom>
          <a:solidFill>
            <a:schemeClr val="lt1"/>
          </a:solidFill>
          <a:ln>
            <a:noFill/>
          </a:ln>
        </p:spPr>
        <p:txBody>
          <a:bodyPr spcFirstLastPara="1" wrap="square" lIns="0" tIns="274300" rIns="0"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8"/>
          <p:cNvSpPr txBox="1">
            <a:spLocks noGrp="1"/>
          </p:cNvSpPr>
          <p:nvPr>
            <p:ph type="body" idx="15"/>
          </p:nvPr>
        </p:nvSpPr>
        <p:spPr>
          <a:xfrm>
            <a:off x="9190984" y="5600947"/>
            <a:ext cx="2283472" cy="3651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400"/>
              <a:buNone/>
              <a:defRPr sz="14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am x8">
  <p:cSld name="Team x8">
    <p:spTree>
      <p:nvGrpSpPr>
        <p:cNvPr id="1" name="Shape 107"/>
        <p:cNvGrpSpPr/>
        <p:nvPr/>
      </p:nvGrpSpPr>
      <p:grpSpPr>
        <a:xfrm>
          <a:off x="0" y="0"/>
          <a:ext cx="0" cy="0"/>
          <a:chOff x="0" y="0"/>
          <a:chExt cx="0" cy="0"/>
        </a:xfrm>
      </p:grpSpPr>
      <p:sp>
        <p:nvSpPr>
          <p:cNvPr id="108" name="Google Shape;108;p29"/>
          <p:cNvSpPr txBox="1">
            <a:spLocks noGrp="1"/>
          </p:cNvSpPr>
          <p:nvPr>
            <p:ph type="title"/>
          </p:nvPr>
        </p:nvSpPr>
        <p:spPr>
          <a:xfrm>
            <a:off x="758952" y="539496"/>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9"/>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10" name="Google Shape;110;p29"/>
          <p:cNvSpPr>
            <a:spLocks noGrp="1"/>
          </p:cNvSpPr>
          <p:nvPr>
            <p:ph type="pic" idx="2"/>
          </p:nvPr>
        </p:nvSpPr>
        <p:spPr>
          <a:xfrm>
            <a:off x="1271016" y="1545336"/>
            <a:ext cx="2029968" cy="1828800"/>
          </a:xfrm>
          <a:prstGeom prst="rect">
            <a:avLst/>
          </a:prstGeom>
          <a:solidFill>
            <a:srgbClr val="4BE777"/>
          </a:solidFill>
          <a:ln>
            <a:noFill/>
          </a:ln>
        </p:spPr>
      </p:sp>
      <p:sp>
        <p:nvSpPr>
          <p:cNvPr id="111" name="Google Shape;111;p29"/>
          <p:cNvSpPr txBox="1">
            <a:spLocks noGrp="1"/>
          </p:cNvSpPr>
          <p:nvPr>
            <p:ph type="body" idx="1"/>
          </p:nvPr>
        </p:nvSpPr>
        <p:spPr>
          <a:xfrm>
            <a:off x="1271016" y="3191256"/>
            <a:ext cx="2029968" cy="694944"/>
          </a:xfrm>
          <a:prstGeom prst="rect">
            <a:avLst/>
          </a:prstGeom>
          <a:solidFill>
            <a:schemeClr val="accent4"/>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9"/>
          <p:cNvSpPr txBox="1">
            <a:spLocks noGrp="1"/>
          </p:cNvSpPr>
          <p:nvPr>
            <p:ph type="body" idx="3"/>
          </p:nvPr>
        </p:nvSpPr>
        <p:spPr>
          <a:xfrm>
            <a:off x="1271016" y="3616960"/>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29"/>
          <p:cNvSpPr>
            <a:spLocks noGrp="1"/>
          </p:cNvSpPr>
          <p:nvPr>
            <p:ph type="pic" idx="4"/>
          </p:nvPr>
        </p:nvSpPr>
        <p:spPr>
          <a:xfrm>
            <a:off x="1271016" y="4144264"/>
            <a:ext cx="2029968" cy="1828800"/>
          </a:xfrm>
          <a:prstGeom prst="rect">
            <a:avLst/>
          </a:prstGeom>
          <a:solidFill>
            <a:srgbClr val="4BE777"/>
          </a:solidFill>
          <a:ln>
            <a:noFill/>
          </a:ln>
        </p:spPr>
      </p:sp>
      <p:sp>
        <p:nvSpPr>
          <p:cNvPr id="114" name="Google Shape;114;p29"/>
          <p:cNvSpPr txBox="1">
            <a:spLocks noGrp="1"/>
          </p:cNvSpPr>
          <p:nvPr>
            <p:ph type="body" idx="5"/>
          </p:nvPr>
        </p:nvSpPr>
        <p:spPr>
          <a:xfrm>
            <a:off x="1271016" y="5790184"/>
            <a:ext cx="2029968" cy="694944"/>
          </a:xfrm>
          <a:prstGeom prst="rect">
            <a:avLst/>
          </a:prstGeom>
          <a:solidFill>
            <a:schemeClr val="accent1"/>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9"/>
          <p:cNvSpPr txBox="1">
            <a:spLocks noGrp="1"/>
          </p:cNvSpPr>
          <p:nvPr>
            <p:ph type="body" idx="6"/>
          </p:nvPr>
        </p:nvSpPr>
        <p:spPr>
          <a:xfrm>
            <a:off x="1271016" y="6215888"/>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9"/>
          <p:cNvSpPr>
            <a:spLocks noGrp="1"/>
          </p:cNvSpPr>
          <p:nvPr>
            <p:ph type="pic" idx="7"/>
          </p:nvPr>
        </p:nvSpPr>
        <p:spPr>
          <a:xfrm>
            <a:off x="3828288" y="1545336"/>
            <a:ext cx="2029968" cy="1828800"/>
          </a:xfrm>
          <a:prstGeom prst="rect">
            <a:avLst/>
          </a:prstGeom>
          <a:solidFill>
            <a:srgbClr val="4BE777"/>
          </a:solidFill>
          <a:ln>
            <a:noFill/>
          </a:ln>
        </p:spPr>
      </p:sp>
      <p:sp>
        <p:nvSpPr>
          <p:cNvPr id="117" name="Google Shape;117;p29"/>
          <p:cNvSpPr txBox="1">
            <a:spLocks noGrp="1"/>
          </p:cNvSpPr>
          <p:nvPr>
            <p:ph type="body" idx="8"/>
          </p:nvPr>
        </p:nvSpPr>
        <p:spPr>
          <a:xfrm>
            <a:off x="3828288" y="3191256"/>
            <a:ext cx="2029968" cy="694944"/>
          </a:xfrm>
          <a:prstGeom prst="rect">
            <a:avLst/>
          </a:prstGeom>
          <a:solidFill>
            <a:schemeClr val="accent1"/>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9"/>
          <p:cNvSpPr txBox="1">
            <a:spLocks noGrp="1"/>
          </p:cNvSpPr>
          <p:nvPr>
            <p:ph type="body" idx="9"/>
          </p:nvPr>
        </p:nvSpPr>
        <p:spPr>
          <a:xfrm>
            <a:off x="3828288" y="3616960"/>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9"/>
          <p:cNvSpPr>
            <a:spLocks noGrp="1"/>
          </p:cNvSpPr>
          <p:nvPr>
            <p:ph type="pic" idx="13"/>
          </p:nvPr>
        </p:nvSpPr>
        <p:spPr>
          <a:xfrm>
            <a:off x="3828288" y="4144264"/>
            <a:ext cx="2029968" cy="1828800"/>
          </a:xfrm>
          <a:prstGeom prst="rect">
            <a:avLst/>
          </a:prstGeom>
          <a:solidFill>
            <a:srgbClr val="4BE777"/>
          </a:solidFill>
          <a:ln>
            <a:noFill/>
          </a:ln>
        </p:spPr>
      </p:sp>
      <p:sp>
        <p:nvSpPr>
          <p:cNvPr id="120" name="Google Shape;120;p29"/>
          <p:cNvSpPr txBox="1">
            <a:spLocks noGrp="1"/>
          </p:cNvSpPr>
          <p:nvPr>
            <p:ph type="body" idx="14"/>
          </p:nvPr>
        </p:nvSpPr>
        <p:spPr>
          <a:xfrm>
            <a:off x="3828288" y="5790184"/>
            <a:ext cx="2029968" cy="694944"/>
          </a:xfrm>
          <a:prstGeom prst="rect">
            <a:avLst/>
          </a:prstGeom>
          <a:solidFill>
            <a:schemeClr val="accent4"/>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9"/>
          <p:cNvSpPr txBox="1">
            <a:spLocks noGrp="1"/>
          </p:cNvSpPr>
          <p:nvPr>
            <p:ph type="body" idx="15"/>
          </p:nvPr>
        </p:nvSpPr>
        <p:spPr>
          <a:xfrm>
            <a:off x="3828288" y="6215888"/>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9"/>
          <p:cNvSpPr>
            <a:spLocks noGrp="1"/>
          </p:cNvSpPr>
          <p:nvPr>
            <p:ph type="pic" idx="16"/>
          </p:nvPr>
        </p:nvSpPr>
        <p:spPr>
          <a:xfrm>
            <a:off x="6385560" y="1545336"/>
            <a:ext cx="2029968" cy="1828800"/>
          </a:xfrm>
          <a:prstGeom prst="rect">
            <a:avLst/>
          </a:prstGeom>
          <a:solidFill>
            <a:srgbClr val="4BE777"/>
          </a:solidFill>
          <a:ln>
            <a:noFill/>
          </a:ln>
        </p:spPr>
      </p:sp>
      <p:sp>
        <p:nvSpPr>
          <p:cNvPr id="123" name="Google Shape;123;p29"/>
          <p:cNvSpPr txBox="1">
            <a:spLocks noGrp="1"/>
          </p:cNvSpPr>
          <p:nvPr>
            <p:ph type="body" idx="17"/>
          </p:nvPr>
        </p:nvSpPr>
        <p:spPr>
          <a:xfrm>
            <a:off x="6385560" y="3191256"/>
            <a:ext cx="2029968" cy="694944"/>
          </a:xfrm>
          <a:prstGeom prst="rect">
            <a:avLst/>
          </a:prstGeom>
          <a:solidFill>
            <a:schemeClr val="accent4"/>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9"/>
          <p:cNvSpPr txBox="1">
            <a:spLocks noGrp="1"/>
          </p:cNvSpPr>
          <p:nvPr>
            <p:ph type="body" idx="18"/>
          </p:nvPr>
        </p:nvSpPr>
        <p:spPr>
          <a:xfrm>
            <a:off x="6385560" y="3616960"/>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9"/>
          <p:cNvSpPr>
            <a:spLocks noGrp="1"/>
          </p:cNvSpPr>
          <p:nvPr>
            <p:ph type="pic" idx="19"/>
          </p:nvPr>
        </p:nvSpPr>
        <p:spPr>
          <a:xfrm>
            <a:off x="6385560" y="4144264"/>
            <a:ext cx="2029968" cy="1828800"/>
          </a:xfrm>
          <a:prstGeom prst="rect">
            <a:avLst/>
          </a:prstGeom>
          <a:solidFill>
            <a:srgbClr val="4BE777"/>
          </a:solidFill>
          <a:ln>
            <a:noFill/>
          </a:ln>
        </p:spPr>
      </p:sp>
      <p:sp>
        <p:nvSpPr>
          <p:cNvPr id="126" name="Google Shape;126;p29"/>
          <p:cNvSpPr txBox="1">
            <a:spLocks noGrp="1"/>
          </p:cNvSpPr>
          <p:nvPr>
            <p:ph type="body" idx="20"/>
          </p:nvPr>
        </p:nvSpPr>
        <p:spPr>
          <a:xfrm>
            <a:off x="6385560" y="5790184"/>
            <a:ext cx="2029968" cy="694944"/>
          </a:xfrm>
          <a:prstGeom prst="rect">
            <a:avLst/>
          </a:prstGeom>
          <a:solidFill>
            <a:schemeClr val="accent1"/>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9"/>
          <p:cNvSpPr txBox="1">
            <a:spLocks noGrp="1"/>
          </p:cNvSpPr>
          <p:nvPr>
            <p:ph type="body" idx="21"/>
          </p:nvPr>
        </p:nvSpPr>
        <p:spPr>
          <a:xfrm>
            <a:off x="6385560" y="6215888"/>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9"/>
          <p:cNvSpPr>
            <a:spLocks noGrp="1"/>
          </p:cNvSpPr>
          <p:nvPr>
            <p:ph type="pic" idx="22"/>
          </p:nvPr>
        </p:nvSpPr>
        <p:spPr>
          <a:xfrm>
            <a:off x="8942832" y="1545336"/>
            <a:ext cx="2029968" cy="1828800"/>
          </a:xfrm>
          <a:prstGeom prst="rect">
            <a:avLst/>
          </a:prstGeom>
          <a:solidFill>
            <a:srgbClr val="4BE777"/>
          </a:solidFill>
          <a:ln>
            <a:noFill/>
          </a:ln>
        </p:spPr>
      </p:sp>
      <p:sp>
        <p:nvSpPr>
          <p:cNvPr id="129" name="Google Shape;129;p29"/>
          <p:cNvSpPr txBox="1">
            <a:spLocks noGrp="1"/>
          </p:cNvSpPr>
          <p:nvPr>
            <p:ph type="body" idx="23"/>
          </p:nvPr>
        </p:nvSpPr>
        <p:spPr>
          <a:xfrm>
            <a:off x="8942832" y="3191256"/>
            <a:ext cx="2029968" cy="694944"/>
          </a:xfrm>
          <a:prstGeom prst="rect">
            <a:avLst/>
          </a:prstGeom>
          <a:solidFill>
            <a:schemeClr val="accent1"/>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9"/>
          <p:cNvSpPr txBox="1">
            <a:spLocks noGrp="1"/>
          </p:cNvSpPr>
          <p:nvPr>
            <p:ph type="body" idx="24"/>
          </p:nvPr>
        </p:nvSpPr>
        <p:spPr>
          <a:xfrm>
            <a:off x="8942832" y="3616960"/>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29"/>
          <p:cNvSpPr>
            <a:spLocks noGrp="1"/>
          </p:cNvSpPr>
          <p:nvPr>
            <p:ph type="pic" idx="25"/>
          </p:nvPr>
        </p:nvSpPr>
        <p:spPr>
          <a:xfrm>
            <a:off x="8942832" y="4144264"/>
            <a:ext cx="2029968" cy="1828800"/>
          </a:xfrm>
          <a:prstGeom prst="rect">
            <a:avLst/>
          </a:prstGeom>
          <a:solidFill>
            <a:srgbClr val="4BE777"/>
          </a:solidFill>
          <a:ln>
            <a:noFill/>
          </a:ln>
        </p:spPr>
      </p:sp>
      <p:sp>
        <p:nvSpPr>
          <p:cNvPr id="132" name="Google Shape;132;p29"/>
          <p:cNvSpPr txBox="1">
            <a:spLocks noGrp="1"/>
          </p:cNvSpPr>
          <p:nvPr>
            <p:ph type="body" idx="26"/>
          </p:nvPr>
        </p:nvSpPr>
        <p:spPr>
          <a:xfrm>
            <a:off x="8942832" y="5790184"/>
            <a:ext cx="2029968" cy="694944"/>
          </a:xfrm>
          <a:prstGeom prst="rect">
            <a:avLst/>
          </a:prstGeom>
          <a:solidFill>
            <a:schemeClr val="accent4"/>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29"/>
          <p:cNvSpPr txBox="1">
            <a:spLocks noGrp="1"/>
          </p:cNvSpPr>
          <p:nvPr>
            <p:ph type="body" idx="27"/>
          </p:nvPr>
        </p:nvSpPr>
        <p:spPr>
          <a:xfrm>
            <a:off x="8942832" y="6215888"/>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5 Column">
  <p:cSld name="5 Column">
    <p:spTree>
      <p:nvGrpSpPr>
        <p:cNvPr id="1" name="Shape 134"/>
        <p:cNvGrpSpPr/>
        <p:nvPr/>
      </p:nvGrpSpPr>
      <p:grpSpPr>
        <a:xfrm>
          <a:off x="0" y="0"/>
          <a:ext cx="0" cy="0"/>
          <a:chOff x="0" y="0"/>
          <a:chExt cx="0" cy="0"/>
        </a:xfrm>
      </p:grpSpPr>
      <p:sp>
        <p:nvSpPr>
          <p:cNvPr id="135" name="Google Shape;135;p30"/>
          <p:cNvSpPr/>
          <p:nvPr/>
        </p:nvSpPr>
        <p:spPr>
          <a:xfrm>
            <a:off x="685338" y="3796480"/>
            <a:ext cx="2011680" cy="15179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EB Garamond"/>
              <a:ea typeface="EB Garamond"/>
              <a:cs typeface="EB Garamond"/>
              <a:sym typeface="EB Garamond"/>
            </a:endParaRPr>
          </a:p>
        </p:txBody>
      </p:sp>
      <p:sp>
        <p:nvSpPr>
          <p:cNvPr id="136" name="Google Shape;136;p30"/>
          <p:cNvSpPr/>
          <p:nvPr/>
        </p:nvSpPr>
        <p:spPr>
          <a:xfrm>
            <a:off x="2900911" y="3796480"/>
            <a:ext cx="2011680" cy="1517904"/>
          </a:xfrm>
          <a:prstGeom prst="rect">
            <a:avLst/>
          </a:prstGeom>
          <a:solidFill>
            <a:srgbClr val="FAEB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EB Garamond"/>
              <a:ea typeface="EB Garamond"/>
              <a:cs typeface="EB Garamond"/>
              <a:sym typeface="EB Garamond"/>
            </a:endParaRPr>
          </a:p>
        </p:txBody>
      </p:sp>
      <p:sp>
        <p:nvSpPr>
          <p:cNvPr id="137" name="Google Shape;137;p30"/>
          <p:cNvSpPr/>
          <p:nvPr/>
        </p:nvSpPr>
        <p:spPr>
          <a:xfrm>
            <a:off x="5116484" y="3796480"/>
            <a:ext cx="2011680" cy="15179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EB Garamond"/>
              <a:ea typeface="EB Garamond"/>
              <a:cs typeface="EB Garamond"/>
              <a:sym typeface="EB Garamond"/>
            </a:endParaRPr>
          </a:p>
        </p:txBody>
      </p:sp>
      <p:sp>
        <p:nvSpPr>
          <p:cNvPr id="138" name="Google Shape;138;p30"/>
          <p:cNvSpPr/>
          <p:nvPr/>
        </p:nvSpPr>
        <p:spPr>
          <a:xfrm>
            <a:off x="9547629" y="3796480"/>
            <a:ext cx="2011680" cy="15179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EB Garamond"/>
              <a:ea typeface="EB Garamond"/>
              <a:cs typeface="EB Garamond"/>
              <a:sym typeface="EB Garamond"/>
            </a:endParaRPr>
          </a:p>
        </p:txBody>
      </p:sp>
      <p:sp>
        <p:nvSpPr>
          <p:cNvPr id="139" name="Google Shape;139;p30"/>
          <p:cNvSpPr/>
          <p:nvPr/>
        </p:nvSpPr>
        <p:spPr>
          <a:xfrm>
            <a:off x="7332057" y="3796480"/>
            <a:ext cx="2011680" cy="1517904"/>
          </a:xfrm>
          <a:prstGeom prst="rect">
            <a:avLst/>
          </a:prstGeom>
          <a:solidFill>
            <a:srgbClr val="FAEB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EB Garamond"/>
              <a:ea typeface="EB Garamond"/>
              <a:cs typeface="EB Garamond"/>
              <a:sym typeface="EB Garamond"/>
            </a:endParaRPr>
          </a:p>
        </p:txBody>
      </p:sp>
      <p:sp>
        <p:nvSpPr>
          <p:cNvPr id="140" name="Google Shape;140;p30"/>
          <p:cNvSpPr txBox="1">
            <a:spLocks noGrp="1"/>
          </p:cNvSpPr>
          <p:nvPr>
            <p:ph type="title"/>
          </p:nvPr>
        </p:nvSpPr>
        <p:spPr>
          <a:xfrm>
            <a:off x="758952" y="841248"/>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30"/>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42" name="Google Shape;142;p30"/>
          <p:cNvSpPr txBox="1">
            <a:spLocks noGrp="1"/>
          </p:cNvSpPr>
          <p:nvPr>
            <p:ph type="body" idx="1"/>
          </p:nvPr>
        </p:nvSpPr>
        <p:spPr>
          <a:xfrm>
            <a:off x="685338" y="2491684"/>
            <a:ext cx="2011680" cy="2825173"/>
          </a:xfrm>
          <a:prstGeom prst="rect">
            <a:avLst/>
          </a:prstGeom>
          <a:noFill/>
          <a:ln w="12700" cap="flat" cmpd="sng">
            <a:solidFill>
              <a:schemeClr val="accent1"/>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30"/>
          <p:cNvSpPr>
            <a:spLocks noGrp="1"/>
          </p:cNvSpPr>
          <p:nvPr>
            <p:ph type="pic" idx="2"/>
          </p:nvPr>
        </p:nvSpPr>
        <p:spPr>
          <a:xfrm>
            <a:off x="1339134" y="2111058"/>
            <a:ext cx="704088" cy="704088"/>
          </a:xfrm>
          <a:prstGeom prst="ellipse">
            <a:avLst/>
          </a:prstGeom>
          <a:solidFill>
            <a:schemeClr val="accent1"/>
          </a:solidFill>
          <a:ln>
            <a:noFill/>
          </a:ln>
        </p:spPr>
      </p:sp>
      <p:sp>
        <p:nvSpPr>
          <p:cNvPr id="144" name="Google Shape;144;p30"/>
          <p:cNvSpPr txBox="1">
            <a:spLocks noGrp="1"/>
          </p:cNvSpPr>
          <p:nvPr>
            <p:ph type="body" idx="3"/>
          </p:nvPr>
        </p:nvSpPr>
        <p:spPr>
          <a:xfrm>
            <a:off x="731058"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30"/>
          <p:cNvSpPr txBox="1">
            <a:spLocks noGrp="1"/>
          </p:cNvSpPr>
          <p:nvPr>
            <p:ph type="body" idx="4"/>
          </p:nvPr>
        </p:nvSpPr>
        <p:spPr>
          <a:xfrm>
            <a:off x="2900910" y="2491684"/>
            <a:ext cx="2011680" cy="2825173"/>
          </a:xfrm>
          <a:prstGeom prst="rect">
            <a:avLst/>
          </a:prstGeom>
          <a:noFill/>
          <a:ln w="12700" cap="flat" cmpd="sng">
            <a:solidFill>
              <a:schemeClr val="accent3"/>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6" name="Google Shape;146;p30"/>
          <p:cNvSpPr>
            <a:spLocks noGrp="1"/>
          </p:cNvSpPr>
          <p:nvPr>
            <p:ph type="pic" idx="5"/>
          </p:nvPr>
        </p:nvSpPr>
        <p:spPr>
          <a:xfrm>
            <a:off x="3554707" y="2111058"/>
            <a:ext cx="704088" cy="704088"/>
          </a:xfrm>
          <a:prstGeom prst="ellipse">
            <a:avLst/>
          </a:prstGeom>
          <a:solidFill>
            <a:schemeClr val="accent3"/>
          </a:solidFill>
          <a:ln>
            <a:noFill/>
          </a:ln>
        </p:spPr>
      </p:sp>
      <p:sp>
        <p:nvSpPr>
          <p:cNvPr id="147" name="Google Shape;147;p30"/>
          <p:cNvSpPr txBox="1">
            <a:spLocks noGrp="1"/>
          </p:cNvSpPr>
          <p:nvPr>
            <p:ph type="body" idx="6"/>
          </p:nvPr>
        </p:nvSpPr>
        <p:spPr>
          <a:xfrm>
            <a:off x="2946630"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30"/>
          <p:cNvSpPr txBox="1">
            <a:spLocks noGrp="1"/>
          </p:cNvSpPr>
          <p:nvPr>
            <p:ph type="body" idx="7"/>
          </p:nvPr>
        </p:nvSpPr>
        <p:spPr>
          <a:xfrm>
            <a:off x="5116484" y="2491684"/>
            <a:ext cx="2011680" cy="2825173"/>
          </a:xfrm>
          <a:prstGeom prst="rect">
            <a:avLst/>
          </a:prstGeom>
          <a:noFill/>
          <a:ln w="12700" cap="flat" cmpd="sng">
            <a:solidFill>
              <a:schemeClr val="accent1"/>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9" name="Google Shape;149;p30"/>
          <p:cNvSpPr>
            <a:spLocks noGrp="1"/>
          </p:cNvSpPr>
          <p:nvPr>
            <p:ph type="pic" idx="8"/>
          </p:nvPr>
        </p:nvSpPr>
        <p:spPr>
          <a:xfrm>
            <a:off x="5770280" y="2111058"/>
            <a:ext cx="704088" cy="704088"/>
          </a:xfrm>
          <a:prstGeom prst="ellipse">
            <a:avLst/>
          </a:prstGeom>
          <a:solidFill>
            <a:schemeClr val="accent1"/>
          </a:solidFill>
          <a:ln>
            <a:noFill/>
          </a:ln>
        </p:spPr>
      </p:sp>
      <p:sp>
        <p:nvSpPr>
          <p:cNvPr id="150" name="Google Shape;150;p30"/>
          <p:cNvSpPr txBox="1">
            <a:spLocks noGrp="1"/>
          </p:cNvSpPr>
          <p:nvPr>
            <p:ph type="body" idx="9"/>
          </p:nvPr>
        </p:nvSpPr>
        <p:spPr>
          <a:xfrm>
            <a:off x="5162204"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0"/>
          <p:cNvSpPr txBox="1">
            <a:spLocks noGrp="1"/>
          </p:cNvSpPr>
          <p:nvPr>
            <p:ph type="body" idx="13"/>
          </p:nvPr>
        </p:nvSpPr>
        <p:spPr>
          <a:xfrm>
            <a:off x="7332057" y="2491684"/>
            <a:ext cx="2011680" cy="2825173"/>
          </a:xfrm>
          <a:prstGeom prst="rect">
            <a:avLst/>
          </a:prstGeom>
          <a:noFill/>
          <a:ln w="12700" cap="flat" cmpd="sng">
            <a:solidFill>
              <a:schemeClr val="accent3"/>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2" name="Google Shape;152;p30"/>
          <p:cNvSpPr>
            <a:spLocks noGrp="1"/>
          </p:cNvSpPr>
          <p:nvPr>
            <p:ph type="pic" idx="14"/>
          </p:nvPr>
        </p:nvSpPr>
        <p:spPr>
          <a:xfrm>
            <a:off x="7985853" y="2111058"/>
            <a:ext cx="704088" cy="704088"/>
          </a:xfrm>
          <a:prstGeom prst="ellipse">
            <a:avLst/>
          </a:prstGeom>
          <a:solidFill>
            <a:schemeClr val="accent3"/>
          </a:solidFill>
          <a:ln>
            <a:noFill/>
          </a:ln>
        </p:spPr>
      </p:sp>
      <p:sp>
        <p:nvSpPr>
          <p:cNvPr id="153" name="Google Shape;153;p30"/>
          <p:cNvSpPr txBox="1">
            <a:spLocks noGrp="1"/>
          </p:cNvSpPr>
          <p:nvPr>
            <p:ph type="body" idx="15"/>
          </p:nvPr>
        </p:nvSpPr>
        <p:spPr>
          <a:xfrm>
            <a:off x="7377777"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0"/>
          <p:cNvSpPr txBox="1">
            <a:spLocks noGrp="1"/>
          </p:cNvSpPr>
          <p:nvPr>
            <p:ph type="body" idx="16"/>
          </p:nvPr>
        </p:nvSpPr>
        <p:spPr>
          <a:xfrm>
            <a:off x="9547629" y="2491684"/>
            <a:ext cx="2011680" cy="2825173"/>
          </a:xfrm>
          <a:prstGeom prst="rect">
            <a:avLst/>
          </a:prstGeom>
          <a:noFill/>
          <a:ln w="12700" cap="flat" cmpd="sng">
            <a:solidFill>
              <a:schemeClr val="accent1"/>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p30"/>
          <p:cNvSpPr>
            <a:spLocks noGrp="1"/>
          </p:cNvSpPr>
          <p:nvPr>
            <p:ph type="pic" idx="17"/>
          </p:nvPr>
        </p:nvSpPr>
        <p:spPr>
          <a:xfrm>
            <a:off x="10201425" y="2111058"/>
            <a:ext cx="704088" cy="704088"/>
          </a:xfrm>
          <a:prstGeom prst="ellipse">
            <a:avLst/>
          </a:prstGeom>
          <a:solidFill>
            <a:schemeClr val="accent1"/>
          </a:solidFill>
          <a:ln>
            <a:noFill/>
          </a:ln>
        </p:spPr>
      </p:sp>
      <p:sp>
        <p:nvSpPr>
          <p:cNvPr id="156" name="Google Shape;156;p30"/>
          <p:cNvSpPr txBox="1">
            <a:spLocks noGrp="1"/>
          </p:cNvSpPr>
          <p:nvPr>
            <p:ph type="body" idx="18"/>
          </p:nvPr>
        </p:nvSpPr>
        <p:spPr>
          <a:xfrm>
            <a:off x="9593349"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157"/>
        <p:cNvGrpSpPr/>
        <p:nvPr/>
      </p:nvGrpSpPr>
      <p:grpSpPr>
        <a:xfrm>
          <a:off x="0" y="0"/>
          <a:ext cx="0" cy="0"/>
          <a:chOff x="0" y="0"/>
          <a:chExt cx="0" cy="0"/>
        </a:xfrm>
      </p:grpSpPr>
      <p:sp>
        <p:nvSpPr>
          <p:cNvPr id="158" name="Google Shape;158;p31"/>
          <p:cNvSpPr/>
          <p:nvPr/>
        </p:nvSpPr>
        <p:spPr>
          <a:xfrm>
            <a:off x="0" y="0"/>
            <a:ext cx="2838450" cy="2857958"/>
          </a:xfrm>
          <a:custGeom>
            <a:avLst/>
            <a:gdLst/>
            <a:ahLst/>
            <a:cxnLst/>
            <a:rect l="l" t="t" r="r" b="b"/>
            <a:pathLst>
              <a:path w="2838450" h="2857958" extrusionOk="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159" name="Google Shape;159;p31"/>
          <p:cNvSpPr/>
          <p:nvPr/>
        </p:nvSpPr>
        <p:spPr>
          <a:xfrm>
            <a:off x="1" y="-1"/>
            <a:ext cx="1970627" cy="1990267"/>
          </a:xfrm>
          <a:custGeom>
            <a:avLst/>
            <a:gdLst/>
            <a:ahLst/>
            <a:cxnLst/>
            <a:rect l="l" t="t" r="r" b="b"/>
            <a:pathLst>
              <a:path w="1970627" h="1990267" extrusionOk="0">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160" name="Google Shape;160;p31"/>
          <p:cNvSpPr/>
          <p:nvPr/>
        </p:nvSpPr>
        <p:spPr>
          <a:xfrm>
            <a:off x="1" y="1"/>
            <a:ext cx="1003449" cy="1013015"/>
          </a:xfrm>
          <a:custGeom>
            <a:avLst/>
            <a:gdLst/>
            <a:ahLst/>
            <a:cxnLst/>
            <a:rect l="l" t="t" r="r" b="b"/>
            <a:pathLst>
              <a:path w="1003449" h="1013015" extrusionOk="0">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161" name="Google Shape;161;p31"/>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accent6"/>
              </a:buClr>
              <a:buSzPts val="4400"/>
              <a:buFont typeface="Arial Black"/>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31"/>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63" name="Google Shape;163;p31" descr="preencoded.png"/>
          <p:cNvSpPr/>
          <p:nvPr/>
        </p:nvSpPr>
        <p:spPr>
          <a:xfrm>
            <a:off x="1458332" y="590133"/>
            <a:ext cx="775021" cy="775021"/>
          </a:xfrm>
          <a:custGeom>
            <a:avLst/>
            <a:gdLst/>
            <a:ahLst/>
            <a:cxnLst/>
            <a:rect l="l" t="t" r="r" b="b"/>
            <a:pathLst>
              <a:path w="775021" h="775021" extrusionOk="0">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164" name="Google Shape;164;p31"/>
          <p:cNvSpPr txBox="1">
            <a:spLocks noGrp="1"/>
          </p:cNvSpPr>
          <p:nvPr>
            <p:ph type="body" idx="1"/>
          </p:nvPr>
        </p:nvSpPr>
        <p:spPr>
          <a:xfrm>
            <a:off x="685338" y="3017520"/>
            <a:ext cx="1993392" cy="557784"/>
          </a:xfrm>
          <a:prstGeom prst="rect">
            <a:avLst/>
          </a:prstGeom>
          <a:solidFill>
            <a:schemeClr val="accent3"/>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5" name="Google Shape;165;p31"/>
          <p:cNvSpPr txBox="1">
            <a:spLocks noGrp="1"/>
          </p:cNvSpPr>
          <p:nvPr>
            <p:ph type="body" idx="2"/>
          </p:nvPr>
        </p:nvSpPr>
        <p:spPr>
          <a:xfrm>
            <a:off x="2900911" y="3017520"/>
            <a:ext cx="1993392" cy="557784"/>
          </a:xfrm>
          <a:prstGeom prst="rect">
            <a:avLst/>
          </a:prstGeom>
          <a:solidFill>
            <a:schemeClr val="accent1"/>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31"/>
          <p:cNvSpPr txBox="1">
            <a:spLocks noGrp="1"/>
          </p:cNvSpPr>
          <p:nvPr>
            <p:ph type="body" idx="3"/>
          </p:nvPr>
        </p:nvSpPr>
        <p:spPr>
          <a:xfrm>
            <a:off x="5116484" y="3017520"/>
            <a:ext cx="1993392" cy="557784"/>
          </a:xfrm>
          <a:prstGeom prst="rect">
            <a:avLst/>
          </a:prstGeom>
          <a:solidFill>
            <a:schemeClr val="accent3"/>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7" name="Google Shape;167;p31"/>
          <p:cNvSpPr txBox="1">
            <a:spLocks noGrp="1"/>
          </p:cNvSpPr>
          <p:nvPr>
            <p:ph type="body" idx="4"/>
          </p:nvPr>
        </p:nvSpPr>
        <p:spPr>
          <a:xfrm>
            <a:off x="7332057" y="3017520"/>
            <a:ext cx="1993392" cy="557784"/>
          </a:xfrm>
          <a:prstGeom prst="rect">
            <a:avLst/>
          </a:prstGeom>
          <a:solidFill>
            <a:schemeClr val="accent1"/>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8" name="Google Shape;168;p31"/>
          <p:cNvSpPr txBox="1">
            <a:spLocks noGrp="1"/>
          </p:cNvSpPr>
          <p:nvPr>
            <p:ph type="body" idx="5"/>
          </p:nvPr>
        </p:nvSpPr>
        <p:spPr>
          <a:xfrm>
            <a:off x="9547629" y="3017520"/>
            <a:ext cx="1993392" cy="557784"/>
          </a:xfrm>
          <a:prstGeom prst="rect">
            <a:avLst/>
          </a:prstGeom>
          <a:solidFill>
            <a:schemeClr val="accent3"/>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p31"/>
          <p:cNvSpPr txBox="1">
            <a:spLocks noGrp="1"/>
          </p:cNvSpPr>
          <p:nvPr>
            <p:ph type="body" idx="6"/>
          </p:nvPr>
        </p:nvSpPr>
        <p:spPr>
          <a:xfrm>
            <a:off x="685338"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31"/>
          <p:cNvSpPr txBox="1">
            <a:spLocks noGrp="1"/>
          </p:cNvSpPr>
          <p:nvPr>
            <p:ph type="body" idx="7"/>
          </p:nvPr>
        </p:nvSpPr>
        <p:spPr>
          <a:xfrm>
            <a:off x="2900911"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31"/>
          <p:cNvSpPr txBox="1">
            <a:spLocks noGrp="1"/>
          </p:cNvSpPr>
          <p:nvPr>
            <p:ph type="body" idx="8"/>
          </p:nvPr>
        </p:nvSpPr>
        <p:spPr>
          <a:xfrm>
            <a:off x="5116484"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31"/>
          <p:cNvSpPr txBox="1">
            <a:spLocks noGrp="1"/>
          </p:cNvSpPr>
          <p:nvPr>
            <p:ph type="body" idx="9"/>
          </p:nvPr>
        </p:nvSpPr>
        <p:spPr>
          <a:xfrm>
            <a:off x="7332057"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31"/>
          <p:cNvSpPr txBox="1">
            <a:spLocks noGrp="1"/>
          </p:cNvSpPr>
          <p:nvPr>
            <p:ph type="body" idx="13"/>
          </p:nvPr>
        </p:nvSpPr>
        <p:spPr>
          <a:xfrm>
            <a:off x="9547629"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4" name="Google Shape;174;p31"/>
          <p:cNvCxnSpPr/>
          <p:nvPr/>
        </p:nvCxnSpPr>
        <p:spPr>
          <a:xfrm>
            <a:off x="739398" y="4187681"/>
            <a:ext cx="10812360" cy="0"/>
          </a:xfrm>
          <a:prstGeom prst="straightConnector1">
            <a:avLst/>
          </a:prstGeom>
          <a:noFill/>
          <a:ln w="12700" cap="flat" cmpd="sng">
            <a:solidFill>
              <a:srgbClr val="F0CAA2"/>
            </a:solidFill>
            <a:prstDash val="solid"/>
            <a:miter lim="800000"/>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758952" y="1234440"/>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32"/>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78" name="Google Shape;178;p32"/>
          <p:cNvSpPr txBox="1">
            <a:spLocks noGrp="1"/>
          </p:cNvSpPr>
          <p:nvPr>
            <p:ph type="body" idx="1"/>
          </p:nvPr>
        </p:nvSpPr>
        <p:spPr>
          <a:xfrm>
            <a:off x="713232" y="2743200"/>
            <a:ext cx="3328416" cy="3557016"/>
          </a:xfrm>
          <a:prstGeom prst="rect">
            <a:avLst/>
          </a:prstGeom>
          <a:noFill/>
          <a:ln w="12700" cap="flat" cmpd="sng">
            <a:solidFill>
              <a:schemeClr val="accent3"/>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9" name="Google Shape;179;p32"/>
          <p:cNvSpPr>
            <a:spLocks noGrp="1"/>
          </p:cNvSpPr>
          <p:nvPr>
            <p:ph type="pic" idx="2"/>
          </p:nvPr>
        </p:nvSpPr>
        <p:spPr>
          <a:xfrm>
            <a:off x="1911096" y="2258568"/>
            <a:ext cx="932688" cy="932688"/>
          </a:xfrm>
          <a:prstGeom prst="ellipse">
            <a:avLst/>
          </a:prstGeom>
          <a:solidFill>
            <a:schemeClr val="accent3"/>
          </a:solidFill>
          <a:ln>
            <a:noFill/>
          </a:ln>
        </p:spPr>
      </p:sp>
      <p:sp>
        <p:nvSpPr>
          <p:cNvPr id="180" name="Google Shape;180;p32"/>
          <p:cNvSpPr txBox="1">
            <a:spLocks noGrp="1"/>
          </p:cNvSpPr>
          <p:nvPr>
            <p:ph type="body" idx="3"/>
          </p:nvPr>
        </p:nvSpPr>
        <p:spPr>
          <a:xfrm>
            <a:off x="992124" y="3950208"/>
            <a:ext cx="2770632" cy="2206752"/>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360"/>
              </a:spcBef>
              <a:spcAft>
                <a:spcPts val="0"/>
              </a:spcAft>
              <a:buClr>
                <a:schemeClr val="accent6"/>
              </a:buClr>
              <a:buSzPts val="1500"/>
              <a:buFont typeface="Arial"/>
              <a:buChar char="•"/>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32"/>
          <p:cNvSpPr txBox="1">
            <a:spLocks noGrp="1"/>
          </p:cNvSpPr>
          <p:nvPr>
            <p:ph type="body" idx="4"/>
          </p:nvPr>
        </p:nvSpPr>
        <p:spPr>
          <a:xfrm>
            <a:off x="4443984" y="2743200"/>
            <a:ext cx="3328416" cy="3557016"/>
          </a:xfrm>
          <a:prstGeom prst="rect">
            <a:avLst/>
          </a:prstGeom>
          <a:noFill/>
          <a:ln w="12700" cap="flat" cmpd="sng">
            <a:solidFill>
              <a:schemeClr val="accent1"/>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2" name="Google Shape;182;p32"/>
          <p:cNvSpPr>
            <a:spLocks noGrp="1"/>
          </p:cNvSpPr>
          <p:nvPr>
            <p:ph type="pic" idx="5"/>
          </p:nvPr>
        </p:nvSpPr>
        <p:spPr>
          <a:xfrm>
            <a:off x="5641848" y="2258568"/>
            <a:ext cx="932688" cy="932688"/>
          </a:xfrm>
          <a:prstGeom prst="ellipse">
            <a:avLst/>
          </a:prstGeom>
          <a:solidFill>
            <a:schemeClr val="accent1"/>
          </a:solidFill>
          <a:ln>
            <a:noFill/>
          </a:ln>
        </p:spPr>
      </p:sp>
      <p:sp>
        <p:nvSpPr>
          <p:cNvPr id="183" name="Google Shape;183;p32"/>
          <p:cNvSpPr txBox="1">
            <a:spLocks noGrp="1"/>
          </p:cNvSpPr>
          <p:nvPr>
            <p:ph type="body" idx="6"/>
          </p:nvPr>
        </p:nvSpPr>
        <p:spPr>
          <a:xfrm>
            <a:off x="4722876" y="3950208"/>
            <a:ext cx="2770632" cy="2206752"/>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360"/>
              </a:spcBef>
              <a:spcAft>
                <a:spcPts val="0"/>
              </a:spcAft>
              <a:buClr>
                <a:schemeClr val="accent6"/>
              </a:buClr>
              <a:buSzPts val="1500"/>
              <a:buFont typeface="Arial"/>
              <a:buChar char="•"/>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32"/>
          <p:cNvSpPr txBox="1">
            <a:spLocks noGrp="1"/>
          </p:cNvSpPr>
          <p:nvPr>
            <p:ph type="body" idx="7"/>
          </p:nvPr>
        </p:nvSpPr>
        <p:spPr>
          <a:xfrm>
            <a:off x="8092440" y="2743200"/>
            <a:ext cx="3328416" cy="3557016"/>
          </a:xfrm>
          <a:prstGeom prst="rect">
            <a:avLst/>
          </a:prstGeom>
          <a:noFill/>
          <a:ln w="12700" cap="flat" cmpd="sng">
            <a:solidFill>
              <a:schemeClr val="accent4"/>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5" name="Google Shape;185;p32"/>
          <p:cNvSpPr>
            <a:spLocks noGrp="1"/>
          </p:cNvSpPr>
          <p:nvPr>
            <p:ph type="pic" idx="8"/>
          </p:nvPr>
        </p:nvSpPr>
        <p:spPr>
          <a:xfrm>
            <a:off x="9290304" y="2258568"/>
            <a:ext cx="932688" cy="932688"/>
          </a:xfrm>
          <a:prstGeom prst="ellipse">
            <a:avLst/>
          </a:prstGeom>
          <a:solidFill>
            <a:schemeClr val="accent4"/>
          </a:solidFill>
          <a:ln>
            <a:noFill/>
          </a:ln>
        </p:spPr>
      </p:sp>
      <p:sp>
        <p:nvSpPr>
          <p:cNvPr id="186" name="Google Shape;186;p32"/>
          <p:cNvSpPr txBox="1">
            <a:spLocks noGrp="1"/>
          </p:cNvSpPr>
          <p:nvPr>
            <p:ph type="body" idx="9"/>
          </p:nvPr>
        </p:nvSpPr>
        <p:spPr>
          <a:xfrm>
            <a:off x="8371332" y="3950208"/>
            <a:ext cx="2770632" cy="2206752"/>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360"/>
              </a:spcBef>
              <a:spcAft>
                <a:spcPts val="0"/>
              </a:spcAft>
              <a:buClr>
                <a:schemeClr val="accent6"/>
              </a:buClr>
              <a:buSzPts val="1500"/>
              <a:buFont typeface="Arial"/>
              <a:buChar char="•"/>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losing">
  <p:cSld name="Closing">
    <p:bg>
      <p:bgPr>
        <a:solidFill>
          <a:schemeClr val="accent6"/>
        </a:solidFill>
        <a:effectLst/>
      </p:bgPr>
    </p:bg>
    <p:spTree>
      <p:nvGrpSpPr>
        <p:cNvPr id="1" name="Shape 187"/>
        <p:cNvGrpSpPr/>
        <p:nvPr/>
      </p:nvGrpSpPr>
      <p:grpSpPr>
        <a:xfrm>
          <a:off x="0" y="0"/>
          <a:ext cx="0" cy="0"/>
          <a:chOff x="0" y="0"/>
          <a:chExt cx="0" cy="0"/>
        </a:xfrm>
      </p:grpSpPr>
      <p:sp>
        <p:nvSpPr>
          <p:cNvPr id="188" name="Google Shape;188;p33"/>
          <p:cNvSpPr/>
          <p:nvPr/>
        </p:nvSpPr>
        <p:spPr>
          <a:xfrm>
            <a:off x="0" y="0"/>
            <a:ext cx="8948738" cy="6858000"/>
          </a:xfrm>
          <a:custGeom>
            <a:avLst/>
            <a:gdLst/>
            <a:ahLst/>
            <a:cxnLst/>
            <a:rect l="l" t="t" r="r" b="b"/>
            <a:pathLst>
              <a:path w="8948738" h="6858000" extrusionOk="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189" name="Google Shape;189;p33" descr="preencoded.png"/>
          <p:cNvSpPr/>
          <p:nvPr/>
        </p:nvSpPr>
        <p:spPr>
          <a:xfrm>
            <a:off x="7538626" y="13142"/>
            <a:ext cx="4653374" cy="6831717"/>
          </a:xfrm>
          <a:custGeom>
            <a:avLst/>
            <a:gdLst/>
            <a:ahLst/>
            <a:cxnLst/>
            <a:rect l="l" t="t" r="r" b="b"/>
            <a:pathLst>
              <a:path w="4653374" h="6831717" extrusionOk="0">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pic>
        <p:nvPicPr>
          <p:cNvPr id="190" name="Google Shape;190;p33" descr="preencoded.png"/>
          <p:cNvPicPr preferRelativeResize="0"/>
          <p:nvPr/>
        </p:nvPicPr>
        <p:blipFill rotWithShape="1">
          <a:blip r:embed="rId2">
            <a:alphaModFix/>
          </a:blip>
          <a:srcRect/>
          <a:stretch/>
        </p:blipFill>
        <p:spPr>
          <a:xfrm>
            <a:off x="8737234" y="-25041"/>
            <a:ext cx="3432191" cy="3432191"/>
          </a:xfrm>
          <a:prstGeom prst="rect">
            <a:avLst/>
          </a:prstGeom>
          <a:noFill/>
          <a:ln>
            <a:noFill/>
          </a:ln>
        </p:spPr>
      </p:pic>
      <p:sp>
        <p:nvSpPr>
          <p:cNvPr id="191" name="Google Shape;191;p33"/>
          <p:cNvSpPr txBox="1">
            <a:spLocks noGrp="1"/>
          </p:cNvSpPr>
          <p:nvPr>
            <p:ph type="ctrTitle"/>
          </p:nvPr>
        </p:nvSpPr>
        <p:spPr>
          <a:xfrm>
            <a:off x="1527048" y="1975104"/>
            <a:ext cx="4169664" cy="667512"/>
          </a:xfrm>
          <a:prstGeom prst="rect">
            <a:avLst/>
          </a:prstGeom>
          <a:noFill/>
          <a:ln>
            <a:noFill/>
          </a:ln>
        </p:spPr>
        <p:txBody>
          <a:bodyPr spcFirstLastPara="1" wrap="square" lIns="91425" tIns="0" rIns="91425" bIns="45700" anchor="ctr" anchorCtr="0">
            <a:noAutofit/>
          </a:bodyPr>
          <a:lstStyle>
            <a:lvl1pPr lvl="0" algn="l">
              <a:lnSpc>
                <a:spcPct val="110795"/>
              </a:lnSpc>
              <a:spcBef>
                <a:spcPts val="0"/>
              </a:spcBef>
              <a:spcAft>
                <a:spcPts val="0"/>
              </a:spcAft>
              <a:buClr>
                <a:schemeClr val="accent6"/>
              </a:buClr>
              <a:buSzPts val="4400"/>
              <a:buFont typeface="Arial Black"/>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3"/>
          <p:cNvSpPr txBox="1">
            <a:spLocks noGrp="1"/>
          </p:cNvSpPr>
          <p:nvPr>
            <p:ph type="subTitle" idx="1"/>
          </p:nvPr>
        </p:nvSpPr>
        <p:spPr>
          <a:xfrm>
            <a:off x="1545336" y="2846832"/>
            <a:ext cx="4169664" cy="2176272"/>
          </a:xfrm>
          <a:prstGeom prst="rect">
            <a:avLst/>
          </a:prstGeom>
          <a:noFill/>
          <a:ln>
            <a:noFill/>
          </a:ln>
        </p:spPr>
        <p:txBody>
          <a:bodyPr spcFirstLastPara="1" wrap="square" lIns="91425" tIns="0" rIns="91425" bIns="0" anchor="t" anchorCtr="0">
            <a:noAutofit/>
          </a:bodyPr>
          <a:lstStyle>
            <a:lvl1pPr lvl="0" algn="l">
              <a:lnSpc>
                <a:spcPct val="100000"/>
              </a:lnSpc>
              <a:spcBef>
                <a:spcPts val="576"/>
              </a:spcBef>
              <a:spcAft>
                <a:spcPts val="0"/>
              </a:spcAft>
              <a:buClr>
                <a:schemeClr val="accent6"/>
              </a:buClr>
              <a:buSzPts val="2400"/>
              <a:buNone/>
              <a:defRPr sz="2400"/>
            </a:lvl1pPr>
            <a:lvl2pPr lvl="1" algn="ctr">
              <a:lnSpc>
                <a:spcPct val="100000"/>
              </a:lnSpc>
              <a:spcBef>
                <a:spcPts val="360"/>
              </a:spcBef>
              <a:spcAft>
                <a:spcPts val="0"/>
              </a:spcAft>
              <a:buClr>
                <a:schemeClr val="accent6"/>
              </a:buClr>
              <a:buSzPts val="2000"/>
              <a:buNone/>
              <a:defRPr sz="2000"/>
            </a:lvl2pPr>
            <a:lvl3pPr lvl="2" algn="ctr">
              <a:lnSpc>
                <a:spcPct val="100000"/>
              </a:lnSpc>
              <a:spcBef>
                <a:spcPts val="360"/>
              </a:spcBef>
              <a:spcAft>
                <a:spcPts val="0"/>
              </a:spcAft>
              <a:buClr>
                <a:schemeClr val="accent6"/>
              </a:buClr>
              <a:buSzPts val="1800"/>
              <a:buNone/>
              <a:defRPr sz="1800"/>
            </a:lvl3pPr>
            <a:lvl4pPr lvl="3" algn="ctr">
              <a:lnSpc>
                <a:spcPct val="100000"/>
              </a:lnSpc>
              <a:spcBef>
                <a:spcPts val="360"/>
              </a:spcBef>
              <a:spcAft>
                <a:spcPts val="0"/>
              </a:spcAft>
              <a:buClr>
                <a:schemeClr val="accent6"/>
              </a:buClr>
              <a:buSzPts val="1600"/>
              <a:buNone/>
              <a:defRPr sz="1600"/>
            </a:lvl4pPr>
            <a:lvl5pPr lvl="4" algn="ctr">
              <a:lnSpc>
                <a:spcPct val="100000"/>
              </a:lnSpc>
              <a:spcBef>
                <a:spcPts val="360"/>
              </a:spcBef>
              <a:spcAft>
                <a:spcPts val="0"/>
              </a:spcAft>
              <a:buClr>
                <a:schemeClr val="accent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3"/>
        <p:cNvGrpSpPr/>
        <p:nvPr/>
      </p:nvGrpSpPr>
      <p:grpSpPr>
        <a:xfrm>
          <a:off x="0" y="0"/>
          <a:ext cx="0" cy="0"/>
          <a:chOff x="0" y="0"/>
          <a:chExt cx="0" cy="0"/>
        </a:xfrm>
      </p:grpSpPr>
      <p:sp>
        <p:nvSpPr>
          <p:cNvPr id="194" name="Google Shape;194;p34" descr="preencoded.png"/>
          <p:cNvSpPr/>
          <p:nvPr/>
        </p:nvSpPr>
        <p:spPr>
          <a:xfrm>
            <a:off x="-5568" y="-2784"/>
            <a:ext cx="3443288" cy="6891337"/>
          </a:xfrm>
          <a:custGeom>
            <a:avLst/>
            <a:gdLst/>
            <a:ahLst/>
            <a:cxnLst/>
            <a:rect l="l" t="t" r="r" b="b"/>
            <a:pathLst>
              <a:path w="3443288" h="6891337" extrusionOk="0">
                <a:moveTo>
                  <a:pt x="3443288" y="0"/>
                </a:moveTo>
                <a:lnTo>
                  <a:pt x="0" y="0"/>
                </a:lnTo>
                <a:lnTo>
                  <a:pt x="0" y="6891338"/>
                </a:lnTo>
                <a:lnTo>
                  <a:pt x="3443288" y="6891338"/>
                </a:lnTo>
                <a:lnTo>
                  <a:pt x="344328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pic>
        <p:nvPicPr>
          <p:cNvPr id="195" name="Google Shape;195;p34" descr="preencoded.png"/>
          <p:cNvPicPr preferRelativeResize="0"/>
          <p:nvPr/>
        </p:nvPicPr>
        <p:blipFill rotWithShape="1">
          <a:blip r:embed="rId2">
            <a:alphaModFix/>
          </a:blip>
          <a:srcRect/>
          <a:stretch/>
        </p:blipFill>
        <p:spPr>
          <a:xfrm>
            <a:off x="1703311" y="-2784"/>
            <a:ext cx="1734410" cy="5167313"/>
          </a:xfrm>
          <a:prstGeom prst="rect">
            <a:avLst/>
          </a:prstGeom>
          <a:noFill/>
          <a:ln>
            <a:noFill/>
          </a:ln>
        </p:spPr>
      </p:pic>
      <p:sp>
        <p:nvSpPr>
          <p:cNvPr id="196" name="Google Shape;196;p34"/>
          <p:cNvSpPr/>
          <p:nvPr/>
        </p:nvSpPr>
        <p:spPr>
          <a:xfrm>
            <a:off x="1721621" y="-2784"/>
            <a:ext cx="1716115" cy="1720853"/>
          </a:xfrm>
          <a:custGeom>
            <a:avLst/>
            <a:gdLst/>
            <a:ahLst/>
            <a:cxnLst/>
            <a:rect l="l" t="t" r="r" b="b"/>
            <a:pathLst>
              <a:path w="1716115" h="1720853" extrusionOk="0">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197" name="Google Shape;197;p34" descr="preencoded.png"/>
          <p:cNvSpPr/>
          <p:nvPr/>
        </p:nvSpPr>
        <p:spPr>
          <a:xfrm>
            <a:off x="-5568" y="3440504"/>
            <a:ext cx="3443288" cy="3448050"/>
          </a:xfrm>
          <a:custGeom>
            <a:avLst/>
            <a:gdLst/>
            <a:ahLst/>
            <a:cxnLst/>
            <a:rect l="l" t="t" r="r" b="b"/>
            <a:pathLst>
              <a:path w="3443288" h="3448050" extrusionOk="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pic>
        <p:nvPicPr>
          <p:cNvPr id="198" name="Google Shape;198;p34" descr="preencoded.png"/>
          <p:cNvPicPr preferRelativeResize="0"/>
          <p:nvPr/>
        </p:nvPicPr>
        <p:blipFill rotWithShape="1">
          <a:blip r:embed="rId3">
            <a:alphaModFix/>
          </a:blip>
          <a:srcRect/>
          <a:stretch/>
        </p:blipFill>
        <p:spPr>
          <a:xfrm>
            <a:off x="1718457" y="3440504"/>
            <a:ext cx="1719263" cy="1724025"/>
          </a:xfrm>
          <a:prstGeom prst="rect">
            <a:avLst/>
          </a:prstGeom>
          <a:noFill/>
          <a:ln>
            <a:noFill/>
          </a:ln>
        </p:spPr>
      </p:pic>
      <p:sp>
        <p:nvSpPr>
          <p:cNvPr id="199" name="Google Shape;199;p34"/>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00" name="Google Shape;200;p34"/>
          <p:cNvSpPr txBox="1">
            <a:spLocks noGrp="1"/>
          </p:cNvSpPr>
          <p:nvPr>
            <p:ph type="title"/>
          </p:nvPr>
        </p:nvSpPr>
        <p:spPr>
          <a:xfrm>
            <a:off x="3986784" y="1243584"/>
            <a:ext cx="8165592"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34"/>
          <p:cNvSpPr txBox="1">
            <a:spLocks noGrp="1"/>
          </p:cNvSpPr>
          <p:nvPr>
            <p:ph type="body" idx="1"/>
          </p:nvPr>
        </p:nvSpPr>
        <p:spPr>
          <a:xfrm>
            <a:off x="3685032" y="2255520"/>
            <a:ext cx="3741928" cy="4306380"/>
          </a:xfrm>
          <a:prstGeom prst="rect">
            <a:avLst/>
          </a:prstGeom>
          <a:noFill/>
          <a:ln>
            <a:noFill/>
          </a:ln>
        </p:spPr>
        <p:txBody>
          <a:bodyPr spcFirstLastPara="1" wrap="square" lIns="45700" tIns="45700" rIns="45700" bIns="45700" anchor="t" anchorCtr="0">
            <a:noAutofit/>
          </a:bodyPr>
          <a:lstStyle>
            <a:lvl1pPr marL="457200" lvl="0" indent="-323850" algn="l">
              <a:lnSpc>
                <a:spcPct val="100000"/>
              </a:lnSpc>
              <a:spcBef>
                <a:spcPts val="360"/>
              </a:spcBef>
              <a:spcAft>
                <a:spcPts val="0"/>
              </a:spcAft>
              <a:buClr>
                <a:schemeClr val="accent6"/>
              </a:buClr>
              <a:buSzPts val="1500"/>
              <a:buChar char="•"/>
              <a:defRPr sz="1500"/>
            </a:lvl1pPr>
            <a:lvl2pPr marL="914400" lvl="1" indent="-311150" algn="l">
              <a:lnSpc>
                <a:spcPct val="100000"/>
              </a:lnSpc>
              <a:spcBef>
                <a:spcPts val="360"/>
              </a:spcBef>
              <a:spcAft>
                <a:spcPts val="0"/>
              </a:spcAft>
              <a:buClr>
                <a:schemeClr val="accent6"/>
              </a:buClr>
              <a:buSzPts val="1300"/>
              <a:buChar char="•"/>
              <a:defRPr sz="1300"/>
            </a:lvl2pPr>
            <a:lvl3pPr marL="1371600" lvl="2" indent="-304800" algn="l">
              <a:lnSpc>
                <a:spcPct val="100000"/>
              </a:lnSpc>
              <a:spcBef>
                <a:spcPts val="360"/>
              </a:spcBef>
              <a:spcAft>
                <a:spcPts val="0"/>
              </a:spcAft>
              <a:buClr>
                <a:schemeClr val="accent6"/>
              </a:buClr>
              <a:buSzPts val="1200"/>
              <a:buChar char="•"/>
              <a:defRPr sz="1200"/>
            </a:lvl3pPr>
            <a:lvl4pPr marL="1828800" lvl="3" indent="-304800" algn="l">
              <a:lnSpc>
                <a:spcPct val="100000"/>
              </a:lnSpc>
              <a:spcBef>
                <a:spcPts val="360"/>
              </a:spcBef>
              <a:spcAft>
                <a:spcPts val="0"/>
              </a:spcAft>
              <a:buClr>
                <a:schemeClr val="accent6"/>
              </a:buClr>
              <a:buSzPts val="1200"/>
              <a:buChar char="•"/>
              <a:defRPr sz="1200"/>
            </a:lvl4pPr>
            <a:lvl5pPr marL="2286000" lvl="4" indent="-304800" algn="l">
              <a:lnSpc>
                <a:spcPct val="100000"/>
              </a:lnSpc>
              <a:spcBef>
                <a:spcPts val="360"/>
              </a:spcBef>
              <a:spcAft>
                <a:spcPts val="0"/>
              </a:spcAft>
              <a:buClr>
                <a:schemeClr val="accent6"/>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34"/>
          <p:cNvSpPr txBox="1">
            <a:spLocks noGrp="1"/>
          </p:cNvSpPr>
          <p:nvPr>
            <p:ph type="body" idx="2"/>
          </p:nvPr>
        </p:nvSpPr>
        <p:spPr>
          <a:xfrm>
            <a:off x="7754112" y="2255520"/>
            <a:ext cx="3741928" cy="4306380"/>
          </a:xfrm>
          <a:prstGeom prst="rect">
            <a:avLst/>
          </a:prstGeom>
          <a:noFill/>
          <a:ln>
            <a:noFill/>
          </a:ln>
        </p:spPr>
        <p:txBody>
          <a:bodyPr spcFirstLastPara="1" wrap="square" lIns="45700" tIns="45700" rIns="45700" bIns="45700" anchor="t" anchorCtr="0">
            <a:noAutofit/>
          </a:bodyPr>
          <a:lstStyle>
            <a:lvl1pPr marL="457200" lvl="0" indent="-323850" algn="l">
              <a:lnSpc>
                <a:spcPct val="100000"/>
              </a:lnSpc>
              <a:spcBef>
                <a:spcPts val="360"/>
              </a:spcBef>
              <a:spcAft>
                <a:spcPts val="0"/>
              </a:spcAft>
              <a:buClr>
                <a:schemeClr val="accent6"/>
              </a:buClr>
              <a:buSzPts val="1500"/>
              <a:buChar char="•"/>
              <a:defRPr sz="1500"/>
            </a:lvl1pPr>
            <a:lvl2pPr marL="914400" lvl="1" indent="-311150" algn="l">
              <a:lnSpc>
                <a:spcPct val="100000"/>
              </a:lnSpc>
              <a:spcBef>
                <a:spcPts val="360"/>
              </a:spcBef>
              <a:spcAft>
                <a:spcPts val="0"/>
              </a:spcAft>
              <a:buClr>
                <a:schemeClr val="accent6"/>
              </a:buClr>
              <a:buSzPts val="1300"/>
              <a:buChar char="•"/>
              <a:defRPr sz="1300"/>
            </a:lvl2pPr>
            <a:lvl3pPr marL="1371600" lvl="2" indent="-304800" algn="l">
              <a:lnSpc>
                <a:spcPct val="100000"/>
              </a:lnSpc>
              <a:spcBef>
                <a:spcPts val="360"/>
              </a:spcBef>
              <a:spcAft>
                <a:spcPts val="0"/>
              </a:spcAft>
              <a:buClr>
                <a:schemeClr val="accent6"/>
              </a:buClr>
              <a:buSzPts val="1200"/>
              <a:buChar char="•"/>
              <a:defRPr sz="1200"/>
            </a:lvl3pPr>
            <a:lvl4pPr marL="1828800" lvl="3" indent="-304800" algn="l">
              <a:lnSpc>
                <a:spcPct val="100000"/>
              </a:lnSpc>
              <a:spcBef>
                <a:spcPts val="360"/>
              </a:spcBef>
              <a:spcAft>
                <a:spcPts val="0"/>
              </a:spcAft>
              <a:buClr>
                <a:schemeClr val="accent6"/>
              </a:buClr>
              <a:buSzPts val="1200"/>
              <a:buChar char="•"/>
              <a:defRPr sz="1200"/>
            </a:lvl4pPr>
            <a:lvl5pPr marL="2286000" lvl="4" indent="-304800" algn="l">
              <a:lnSpc>
                <a:spcPct val="100000"/>
              </a:lnSpc>
              <a:spcBef>
                <a:spcPts val="360"/>
              </a:spcBef>
              <a:spcAft>
                <a:spcPts val="0"/>
              </a:spcAft>
              <a:buClr>
                <a:schemeClr val="accent6"/>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
        <p:cNvGrpSpPr/>
        <p:nvPr/>
      </p:nvGrpSpPr>
      <p:grpSpPr>
        <a:xfrm>
          <a:off x="0" y="0"/>
          <a:ext cx="0" cy="0"/>
          <a:chOff x="0" y="0"/>
          <a:chExt cx="0" cy="0"/>
        </a:xfrm>
      </p:grpSpPr>
      <p:sp>
        <p:nvSpPr>
          <p:cNvPr id="204" name="Google Shape;204;p35"/>
          <p:cNvSpPr/>
          <p:nvPr/>
        </p:nvSpPr>
        <p:spPr>
          <a:xfrm>
            <a:off x="1" y="0"/>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205" name="Google Shape;205;p35"/>
          <p:cNvSpPr/>
          <p:nvPr/>
        </p:nvSpPr>
        <p:spPr>
          <a:xfrm rot="10800000">
            <a:off x="9949173" y="4755034"/>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206" name="Google Shape;206;p35"/>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rmAutofit/>
          </a:bodyPr>
          <a:lstStyle>
            <a:lvl1pPr lvl="0" algn="ctr">
              <a:lnSpc>
                <a:spcPct val="270833"/>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35"/>
          <p:cNvSpPr txBox="1">
            <a:spLocks noGrp="1"/>
          </p:cNvSpPr>
          <p:nvPr>
            <p:ph type="ftr" idx="11"/>
          </p:nvPr>
        </p:nvSpPr>
        <p:spPr>
          <a:xfrm>
            <a:off x="621792" y="457200"/>
            <a:ext cx="32004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35"/>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9"/>
        <p:cNvGrpSpPr/>
        <p:nvPr/>
      </p:nvGrpSpPr>
      <p:grpSpPr>
        <a:xfrm>
          <a:off x="0" y="0"/>
          <a:ext cx="0" cy="0"/>
          <a:chOff x="0" y="0"/>
          <a:chExt cx="0" cy="0"/>
        </a:xfrm>
      </p:grpSpPr>
      <p:sp>
        <p:nvSpPr>
          <p:cNvPr id="210" name="Google Shape;210;p36"/>
          <p:cNvSpPr/>
          <p:nvPr/>
        </p:nvSpPr>
        <p:spPr>
          <a:xfrm rot="10800000">
            <a:off x="9949173" y="4755034"/>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211" name="Google Shape;211;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152343"/>
              </a:lnSpc>
              <a:spcBef>
                <a:spcPts val="0"/>
              </a:spcBef>
              <a:spcAft>
                <a:spcPts val="0"/>
              </a:spcAft>
              <a:buClr>
                <a:schemeClr val="accent6"/>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360"/>
              </a:spcBef>
              <a:spcAft>
                <a:spcPts val="0"/>
              </a:spcAft>
              <a:buClr>
                <a:schemeClr val="accent6"/>
              </a:buClr>
              <a:buSzPts val="3200"/>
              <a:buChar char="•"/>
              <a:defRPr sz="3200"/>
            </a:lvl1pPr>
            <a:lvl2pPr marL="914400" lvl="1" indent="-406400" algn="l">
              <a:lnSpc>
                <a:spcPct val="100000"/>
              </a:lnSpc>
              <a:spcBef>
                <a:spcPts val="360"/>
              </a:spcBef>
              <a:spcAft>
                <a:spcPts val="0"/>
              </a:spcAft>
              <a:buClr>
                <a:schemeClr val="accent6"/>
              </a:buClr>
              <a:buSzPts val="2800"/>
              <a:buChar char="•"/>
              <a:defRPr sz="2800"/>
            </a:lvl2pPr>
            <a:lvl3pPr marL="1371600" lvl="2" indent="-381000" algn="l">
              <a:lnSpc>
                <a:spcPct val="100000"/>
              </a:lnSpc>
              <a:spcBef>
                <a:spcPts val="360"/>
              </a:spcBef>
              <a:spcAft>
                <a:spcPts val="0"/>
              </a:spcAft>
              <a:buClr>
                <a:schemeClr val="accent6"/>
              </a:buClr>
              <a:buSzPts val="2400"/>
              <a:buChar char="•"/>
              <a:defRPr sz="2400"/>
            </a:lvl3pPr>
            <a:lvl4pPr marL="1828800" lvl="3" indent="-355600" algn="l">
              <a:lnSpc>
                <a:spcPct val="100000"/>
              </a:lnSpc>
              <a:spcBef>
                <a:spcPts val="360"/>
              </a:spcBef>
              <a:spcAft>
                <a:spcPts val="0"/>
              </a:spcAft>
              <a:buClr>
                <a:schemeClr val="accent6"/>
              </a:buClr>
              <a:buSzPts val="2000"/>
              <a:buChar char="•"/>
              <a:defRPr sz="2000"/>
            </a:lvl4pPr>
            <a:lvl5pPr marL="2286000" lvl="4" indent="-355600" algn="l">
              <a:lnSpc>
                <a:spcPct val="100000"/>
              </a:lnSpc>
              <a:spcBef>
                <a:spcPts val="360"/>
              </a:spcBef>
              <a:spcAft>
                <a:spcPts val="0"/>
              </a:spcAft>
              <a:buClr>
                <a:schemeClr val="accent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3" name="Google Shape;213;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accent6"/>
              </a:buClr>
              <a:buSzPts val="1600"/>
              <a:buNone/>
              <a:defRPr sz="1600"/>
            </a:lvl1pPr>
            <a:lvl2pPr marL="914400" lvl="1" indent="-228600" algn="l">
              <a:lnSpc>
                <a:spcPct val="100000"/>
              </a:lnSpc>
              <a:spcBef>
                <a:spcPts val="360"/>
              </a:spcBef>
              <a:spcAft>
                <a:spcPts val="0"/>
              </a:spcAft>
              <a:buClr>
                <a:schemeClr val="accent6"/>
              </a:buClr>
              <a:buSzPts val="1400"/>
              <a:buNone/>
              <a:defRPr sz="1400"/>
            </a:lvl2pPr>
            <a:lvl3pPr marL="1371600" lvl="2" indent="-228600" algn="l">
              <a:lnSpc>
                <a:spcPct val="100000"/>
              </a:lnSpc>
              <a:spcBef>
                <a:spcPts val="360"/>
              </a:spcBef>
              <a:spcAft>
                <a:spcPts val="0"/>
              </a:spcAft>
              <a:buClr>
                <a:schemeClr val="accent6"/>
              </a:buClr>
              <a:buSzPts val="1200"/>
              <a:buNone/>
              <a:defRPr sz="1200"/>
            </a:lvl3pPr>
            <a:lvl4pPr marL="1828800" lvl="3" indent="-228600" algn="l">
              <a:lnSpc>
                <a:spcPct val="100000"/>
              </a:lnSpc>
              <a:spcBef>
                <a:spcPts val="360"/>
              </a:spcBef>
              <a:spcAft>
                <a:spcPts val="0"/>
              </a:spcAft>
              <a:buClr>
                <a:schemeClr val="accent6"/>
              </a:buClr>
              <a:buSzPts val="1000"/>
              <a:buNone/>
              <a:defRPr sz="1000"/>
            </a:lvl4pPr>
            <a:lvl5pPr marL="2286000" lvl="4" indent="-228600" algn="l">
              <a:lnSpc>
                <a:spcPct val="100000"/>
              </a:lnSpc>
              <a:spcBef>
                <a:spcPts val="360"/>
              </a:spcBef>
              <a:spcAft>
                <a:spcPts val="0"/>
              </a:spcAft>
              <a:buClr>
                <a:schemeClr val="accent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4" name="Google Shape;214;p36"/>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37"/>
          <p:cNvSpPr/>
          <p:nvPr/>
        </p:nvSpPr>
        <p:spPr>
          <a:xfrm rot="10800000">
            <a:off x="9949173" y="4755034"/>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EB Garamond"/>
              <a:ea typeface="EB Garamond"/>
              <a:cs typeface="EB Garamond"/>
              <a:sym typeface="EB Garamond"/>
            </a:endParaRPr>
          </a:p>
        </p:txBody>
      </p:sp>
      <p:sp>
        <p:nvSpPr>
          <p:cNvPr id="217" name="Google Shape;21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152343"/>
              </a:lnSpc>
              <a:spcBef>
                <a:spcPts val="0"/>
              </a:spcBef>
              <a:spcAft>
                <a:spcPts val="0"/>
              </a:spcAft>
              <a:buClr>
                <a:schemeClr val="accent6"/>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37"/>
          <p:cNvSpPr>
            <a:spLocks noGrp="1"/>
          </p:cNvSpPr>
          <p:nvPr>
            <p:ph type="pic" idx="2"/>
          </p:nvPr>
        </p:nvSpPr>
        <p:spPr>
          <a:xfrm>
            <a:off x="5183188" y="987425"/>
            <a:ext cx="6172200" cy="4873625"/>
          </a:xfrm>
          <a:prstGeom prst="rect">
            <a:avLst/>
          </a:prstGeom>
          <a:noFill/>
          <a:ln>
            <a:noFill/>
          </a:ln>
        </p:spPr>
      </p:sp>
      <p:sp>
        <p:nvSpPr>
          <p:cNvPr id="219" name="Google Shape;219;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accent6"/>
              </a:buClr>
              <a:buSzPts val="1600"/>
              <a:buNone/>
              <a:defRPr sz="1600"/>
            </a:lvl1pPr>
            <a:lvl2pPr marL="914400" lvl="1" indent="-228600" algn="l">
              <a:lnSpc>
                <a:spcPct val="100000"/>
              </a:lnSpc>
              <a:spcBef>
                <a:spcPts val="360"/>
              </a:spcBef>
              <a:spcAft>
                <a:spcPts val="0"/>
              </a:spcAft>
              <a:buClr>
                <a:schemeClr val="accent6"/>
              </a:buClr>
              <a:buSzPts val="1400"/>
              <a:buNone/>
              <a:defRPr sz="1400"/>
            </a:lvl2pPr>
            <a:lvl3pPr marL="1371600" lvl="2" indent="-228600" algn="l">
              <a:lnSpc>
                <a:spcPct val="100000"/>
              </a:lnSpc>
              <a:spcBef>
                <a:spcPts val="360"/>
              </a:spcBef>
              <a:spcAft>
                <a:spcPts val="0"/>
              </a:spcAft>
              <a:buClr>
                <a:schemeClr val="accent6"/>
              </a:buClr>
              <a:buSzPts val="1200"/>
              <a:buNone/>
              <a:defRPr sz="1200"/>
            </a:lvl3pPr>
            <a:lvl4pPr marL="1828800" lvl="3" indent="-228600" algn="l">
              <a:lnSpc>
                <a:spcPct val="100000"/>
              </a:lnSpc>
              <a:spcBef>
                <a:spcPts val="360"/>
              </a:spcBef>
              <a:spcAft>
                <a:spcPts val="0"/>
              </a:spcAft>
              <a:buClr>
                <a:schemeClr val="accent6"/>
              </a:buClr>
              <a:buSzPts val="1000"/>
              <a:buNone/>
              <a:defRPr sz="1000"/>
            </a:lvl4pPr>
            <a:lvl5pPr marL="2286000" lvl="4" indent="-228600" algn="l">
              <a:lnSpc>
                <a:spcPct val="100000"/>
              </a:lnSpc>
              <a:spcBef>
                <a:spcPts val="360"/>
              </a:spcBef>
              <a:spcAft>
                <a:spcPts val="0"/>
              </a:spcAft>
              <a:buClr>
                <a:schemeClr val="accent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0" name="Google Shape;220;p37"/>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2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75"/>
              </a:spcBef>
              <a:spcAft>
                <a:spcPts val="0"/>
              </a:spcAft>
              <a:buClr>
                <a:schemeClr val="dk1"/>
              </a:buClr>
              <a:buSzPts val="2400"/>
              <a:buNone/>
              <a:defRPr sz="2100"/>
            </a:lvl1pPr>
            <a:lvl2pPr lvl="1" algn="ctr">
              <a:lnSpc>
                <a:spcPct val="90000"/>
              </a:lnSpc>
              <a:spcBef>
                <a:spcPts val="438"/>
              </a:spcBef>
              <a:spcAft>
                <a:spcPts val="0"/>
              </a:spcAft>
              <a:buClr>
                <a:schemeClr val="dk1"/>
              </a:buClr>
              <a:buSzPts val="2000"/>
              <a:buNone/>
              <a:defRPr sz="1750"/>
            </a:lvl2pPr>
            <a:lvl3pPr lvl="2" algn="ctr">
              <a:lnSpc>
                <a:spcPct val="90000"/>
              </a:lnSpc>
              <a:spcBef>
                <a:spcPts val="438"/>
              </a:spcBef>
              <a:spcAft>
                <a:spcPts val="0"/>
              </a:spcAft>
              <a:buClr>
                <a:schemeClr val="dk1"/>
              </a:buClr>
              <a:buSzPts val="1800"/>
              <a:buNone/>
              <a:defRPr sz="1575"/>
            </a:lvl3pPr>
            <a:lvl4pPr lvl="3" algn="ctr">
              <a:lnSpc>
                <a:spcPct val="90000"/>
              </a:lnSpc>
              <a:spcBef>
                <a:spcPts val="438"/>
              </a:spcBef>
              <a:spcAft>
                <a:spcPts val="0"/>
              </a:spcAft>
              <a:buClr>
                <a:schemeClr val="dk1"/>
              </a:buClr>
              <a:buSzPts val="1600"/>
              <a:buNone/>
              <a:defRPr sz="1400"/>
            </a:lvl4pPr>
            <a:lvl5pPr lvl="4" algn="ctr">
              <a:lnSpc>
                <a:spcPct val="90000"/>
              </a:lnSpc>
              <a:spcBef>
                <a:spcPts val="438"/>
              </a:spcBef>
              <a:spcAft>
                <a:spcPts val="0"/>
              </a:spcAft>
              <a:buClr>
                <a:schemeClr val="dk1"/>
              </a:buClr>
              <a:buSzPts val="1600"/>
              <a:buNone/>
              <a:defRPr sz="1400"/>
            </a:lvl5pPr>
            <a:lvl6pPr lvl="5" algn="ctr">
              <a:lnSpc>
                <a:spcPct val="90000"/>
              </a:lnSpc>
              <a:spcBef>
                <a:spcPts val="438"/>
              </a:spcBef>
              <a:spcAft>
                <a:spcPts val="0"/>
              </a:spcAft>
              <a:buClr>
                <a:schemeClr val="dk1"/>
              </a:buClr>
              <a:buSzPts val="1600"/>
              <a:buNone/>
              <a:defRPr sz="1400"/>
            </a:lvl6pPr>
            <a:lvl7pPr lvl="6" algn="ctr">
              <a:lnSpc>
                <a:spcPct val="90000"/>
              </a:lnSpc>
              <a:spcBef>
                <a:spcPts val="438"/>
              </a:spcBef>
              <a:spcAft>
                <a:spcPts val="0"/>
              </a:spcAft>
              <a:buClr>
                <a:schemeClr val="dk1"/>
              </a:buClr>
              <a:buSzPts val="1600"/>
              <a:buNone/>
              <a:defRPr sz="1400"/>
            </a:lvl7pPr>
            <a:lvl8pPr lvl="7" algn="ctr">
              <a:lnSpc>
                <a:spcPct val="90000"/>
              </a:lnSpc>
              <a:spcBef>
                <a:spcPts val="438"/>
              </a:spcBef>
              <a:spcAft>
                <a:spcPts val="0"/>
              </a:spcAft>
              <a:buClr>
                <a:schemeClr val="dk1"/>
              </a:buClr>
              <a:buSzPts val="1600"/>
              <a:buNone/>
              <a:defRPr sz="1400"/>
            </a:lvl8pPr>
            <a:lvl9pPr lvl="8" algn="ctr">
              <a:lnSpc>
                <a:spcPct val="90000"/>
              </a:lnSpc>
              <a:spcBef>
                <a:spcPts val="438"/>
              </a:spcBef>
              <a:spcAft>
                <a:spcPts val="0"/>
              </a:spcAft>
              <a:buClr>
                <a:schemeClr val="dk1"/>
              </a:buClr>
              <a:buSzPts val="1600"/>
              <a:buNone/>
              <a:defRPr sz="1400"/>
            </a:lvl9pPr>
          </a:lstStyle>
          <a:p>
            <a:endParaRPr/>
          </a:p>
        </p:txBody>
      </p:sp>
      <p:sp>
        <p:nvSpPr>
          <p:cNvPr id="14" name="Google Shape;14;p1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00061" lvl="0" indent="-300046" algn="l">
              <a:lnSpc>
                <a:spcPct val="90000"/>
              </a:lnSpc>
              <a:spcBef>
                <a:spcPts val="875"/>
              </a:spcBef>
              <a:spcAft>
                <a:spcPts val="0"/>
              </a:spcAft>
              <a:buClr>
                <a:schemeClr val="dk1"/>
              </a:buClr>
              <a:buSzPts val="1800"/>
              <a:buChar char="•"/>
              <a:defRPr/>
            </a:lvl1pPr>
            <a:lvl2pPr marL="800123" lvl="1" indent="-300046" algn="l">
              <a:lnSpc>
                <a:spcPct val="90000"/>
              </a:lnSpc>
              <a:spcBef>
                <a:spcPts val="438"/>
              </a:spcBef>
              <a:spcAft>
                <a:spcPts val="0"/>
              </a:spcAft>
              <a:buClr>
                <a:schemeClr val="dk1"/>
              </a:buClr>
              <a:buSzPts val="1800"/>
              <a:buChar char="•"/>
              <a:defRPr/>
            </a:lvl2pPr>
            <a:lvl3pPr marL="1200184" lvl="2" indent="-300046" algn="l">
              <a:lnSpc>
                <a:spcPct val="90000"/>
              </a:lnSpc>
              <a:spcBef>
                <a:spcPts val="438"/>
              </a:spcBef>
              <a:spcAft>
                <a:spcPts val="0"/>
              </a:spcAft>
              <a:buClr>
                <a:schemeClr val="dk1"/>
              </a:buClr>
              <a:buSzPts val="1800"/>
              <a:buChar char="•"/>
              <a:defRPr/>
            </a:lvl3pPr>
            <a:lvl4pPr marL="1600246" lvl="3" indent="-300046" algn="l">
              <a:lnSpc>
                <a:spcPct val="90000"/>
              </a:lnSpc>
              <a:spcBef>
                <a:spcPts val="438"/>
              </a:spcBef>
              <a:spcAft>
                <a:spcPts val="0"/>
              </a:spcAft>
              <a:buClr>
                <a:schemeClr val="dk1"/>
              </a:buClr>
              <a:buSzPts val="1800"/>
              <a:buChar char="•"/>
              <a:defRPr/>
            </a:lvl4pPr>
            <a:lvl5pPr marL="2000307" lvl="4" indent="-300046" algn="l">
              <a:lnSpc>
                <a:spcPct val="90000"/>
              </a:lnSpc>
              <a:spcBef>
                <a:spcPts val="438"/>
              </a:spcBef>
              <a:spcAft>
                <a:spcPts val="0"/>
              </a:spcAft>
              <a:buClr>
                <a:schemeClr val="dk1"/>
              </a:buClr>
              <a:buSzPts val="1800"/>
              <a:buChar char="•"/>
              <a:defRPr/>
            </a:lvl5pPr>
            <a:lvl6pPr marL="2400369" lvl="5" indent="-300046" algn="l">
              <a:lnSpc>
                <a:spcPct val="90000"/>
              </a:lnSpc>
              <a:spcBef>
                <a:spcPts val="438"/>
              </a:spcBef>
              <a:spcAft>
                <a:spcPts val="0"/>
              </a:spcAft>
              <a:buClr>
                <a:schemeClr val="dk1"/>
              </a:buClr>
              <a:buSzPts val="1800"/>
              <a:buChar char="•"/>
              <a:defRPr/>
            </a:lvl6pPr>
            <a:lvl7pPr marL="2800430" lvl="6" indent="-300046" algn="l">
              <a:lnSpc>
                <a:spcPct val="90000"/>
              </a:lnSpc>
              <a:spcBef>
                <a:spcPts val="438"/>
              </a:spcBef>
              <a:spcAft>
                <a:spcPts val="0"/>
              </a:spcAft>
              <a:buClr>
                <a:schemeClr val="dk1"/>
              </a:buClr>
              <a:buSzPts val="1800"/>
              <a:buChar char="•"/>
              <a:defRPr/>
            </a:lvl7pPr>
            <a:lvl8pPr marL="3200491" lvl="7" indent="-300046" algn="l">
              <a:lnSpc>
                <a:spcPct val="90000"/>
              </a:lnSpc>
              <a:spcBef>
                <a:spcPts val="438"/>
              </a:spcBef>
              <a:spcAft>
                <a:spcPts val="0"/>
              </a:spcAft>
              <a:buClr>
                <a:schemeClr val="dk1"/>
              </a:buClr>
              <a:buSzPts val="1800"/>
              <a:buChar char="•"/>
              <a:defRPr/>
            </a:lvl8pPr>
            <a:lvl9pPr marL="3600553" lvl="8" indent="-300046" algn="l">
              <a:lnSpc>
                <a:spcPct val="90000"/>
              </a:lnSpc>
              <a:spcBef>
                <a:spcPts val="438"/>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2" y="1709741"/>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52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2" y="4589466"/>
            <a:ext cx="10515600" cy="1500187"/>
          </a:xfrm>
          <a:prstGeom prst="rect">
            <a:avLst/>
          </a:prstGeom>
          <a:noFill/>
          <a:ln>
            <a:noFill/>
          </a:ln>
        </p:spPr>
        <p:txBody>
          <a:bodyPr spcFirstLastPara="1" wrap="square" lIns="91425" tIns="45700" rIns="91425" bIns="45700" anchor="t" anchorCtr="0">
            <a:normAutofit/>
          </a:bodyPr>
          <a:lstStyle>
            <a:lvl1pPr marL="400061" lvl="0" indent="-200031" algn="l">
              <a:lnSpc>
                <a:spcPct val="90000"/>
              </a:lnSpc>
              <a:spcBef>
                <a:spcPts val="875"/>
              </a:spcBef>
              <a:spcAft>
                <a:spcPts val="0"/>
              </a:spcAft>
              <a:buClr>
                <a:schemeClr val="dk1"/>
              </a:buClr>
              <a:buSzPts val="2400"/>
              <a:buNone/>
              <a:defRPr sz="2100">
                <a:solidFill>
                  <a:schemeClr val="dk1"/>
                </a:solidFill>
              </a:defRPr>
            </a:lvl1pPr>
            <a:lvl2pPr marL="800123" lvl="1" indent="-200031" algn="l">
              <a:lnSpc>
                <a:spcPct val="90000"/>
              </a:lnSpc>
              <a:spcBef>
                <a:spcPts val="438"/>
              </a:spcBef>
              <a:spcAft>
                <a:spcPts val="0"/>
              </a:spcAft>
              <a:buClr>
                <a:srgbClr val="888888"/>
              </a:buClr>
              <a:buSzPts val="2000"/>
              <a:buNone/>
              <a:defRPr sz="1750">
                <a:solidFill>
                  <a:srgbClr val="888888"/>
                </a:solidFill>
              </a:defRPr>
            </a:lvl2pPr>
            <a:lvl3pPr marL="1200184" lvl="2" indent="-200031" algn="l">
              <a:lnSpc>
                <a:spcPct val="90000"/>
              </a:lnSpc>
              <a:spcBef>
                <a:spcPts val="438"/>
              </a:spcBef>
              <a:spcAft>
                <a:spcPts val="0"/>
              </a:spcAft>
              <a:buClr>
                <a:srgbClr val="888888"/>
              </a:buClr>
              <a:buSzPts val="1800"/>
              <a:buNone/>
              <a:defRPr sz="1575">
                <a:solidFill>
                  <a:srgbClr val="888888"/>
                </a:solidFill>
              </a:defRPr>
            </a:lvl3pPr>
            <a:lvl4pPr marL="1600246" lvl="3" indent="-200031" algn="l">
              <a:lnSpc>
                <a:spcPct val="90000"/>
              </a:lnSpc>
              <a:spcBef>
                <a:spcPts val="438"/>
              </a:spcBef>
              <a:spcAft>
                <a:spcPts val="0"/>
              </a:spcAft>
              <a:buClr>
                <a:srgbClr val="888888"/>
              </a:buClr>
              <a:buSzPts val="1600"/>
              <a:buNone/>
              <a:defRPr sz="1400">
                <a:solidFill>
                  <a:srgbClr val="888888"/>
                </a:solidFill>
              </a:defRPr>
            </a:lvl4pPr>
            <a:lvl5pPr marL="2000307" lvl="4" indent="-200031" algn="l">
              <a:lnSpc>
                <a:spcPct val="90000"/>
              </a:lnSpc>
              <a:spcBef>
                <a:spcPts val="438"/>
              </a:spcBef>
              <a:spcAft>
                <a:spcPts val="0"/>
              </a:spcAft>
              <a:buClr>
                <a:srgbClr val="888888"/>
              </a:buClr>
              <a:buSzPts val="1600"/>
              <a:buNone/>
              <a:defRPr sz="1400">
                <a:solidFill>
                  <a:srgbClr val="888888"/>
                </a:solidFill>
              </a:defRPr>
            </a:lvl5pPr>
            <a:lvl6pPr marL="2400369" lvl="5" indent="-200031" algn="l">
              <a:lnSpc>
                <a:spcPct val="90000"/>
              </a:lnSpc>
              <a:spcBef>
                <a:spcPts val="438"/>
              </a:spcBef>
              <a:spcAft>
                <a:spcPts val="0"/>
              </a:spcAft>
              <a:buClr>
                <a:srgbClr val="888888"/>
              </a:buClr>
              <a:buSzPts val="1600"/>
              <a:buNone/>
              <a:defRPr sz="1400">
                <a:solidFill>
                  <a:srgbClr val="888888"/>
                </a:solidFill>
              </a:defRPr>
            </a:lvl6pPr>
            <a:lvl7pPr marL="2800430" lvl="6" indent="-200031" algn="l">
              <a:lnSpc>
                <a:spcPct val="90000"/>
              </a:lnSpc>
              <a:spcBef>
                <a:spcPts val="438"/>
              </a:spcBef>
              <a:spcAft>
                <a:spcPts val="0"/>
              </a:spcAft>
              <a:buClr>
                <a:srgbClr val="888888"/>
              </a:buClr>
              <a:buSzPts val="1600"/>
              <a:buNone/>
              <a:defRPr sz="1400">
                <a:solidFill>
                  <a:srgbClr val="888888"/>
                </a:solidFill>
              </a:defRPr>
            </a:lvl7pPr>
            <a:lvl8pPr marL="3200491" lvl="7" indent="-200031" algn="l">
              <a:lnSpc>
                <a:spcPct val="90000"/>
              </a:lnSpc>
              <a:spcBef>
                <a:spcPts val="438"/>
              </a:spcBef>
              <a:spcAft>
                <a:spcPts val="0"/>
              </a:spcAft>
              <a:buClr>
                <a:srgbClr val="888888"/>
              </a:buClr>
              <a:buSzPts val="1600"/>
              <a:buNone/>
              <a:defRPr sz="1400">
                <a:solidFill>
                  <a:srgbClr val="888888"/>
                </a:solidFill>
              </a:defRPr>
            </a:lvl8pPr>
            <a:lvl9pPr marL="3600553" lvl="8" indent="-200031" algn="l">
              <a:lnSpc>
                <a:spcPct val="90000"/>
              </a:lnSpc>
              <a:spcBef>
                <a:spcPts val="438"/>
              </a:spcBef>
              <a:spcAft>
                <a:spcPts val="0"/>
              </a:spcAft>
              <a:buClr>
                <a:srgbClr val="888888"/>
              </a:buClr>
              <a:buSzPts val="1600"/>
              <a:buNone/>
              <a:defRPr sz="1400">
                <a:solidFill>
                  <a:srgbClr val="888888"/>
                </a:solidFill>
              </a:defRPr>
            </a:lvl9pPr>
          </a:lstStyle>
          <a:p>
            <a:endParaRPr/>
          </a:p>
        </p:txBody>
      </p:sp>
      <p:sp>
        <p:nvSpPr>
          <p:cNvPr id="26" name="Google Shape;26;p1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6"/>
            <a:ext cx="5181600" cy="4351338"/>
          </a:xfrm>
          <a:prstGeom prst="rect">
            <a:avLst/>
          </a:prstGeom>
          <a:noFill/>
          <a:ln>
            <a:noFill/>
          </a:ln>
        </p:spPr>
        <p:txBody>
          <a:bodyPr spcFirstLastPara="1" wrap="square" lIns="91425" tIns="45700" rIns="91425" bIns="45700" anchor="t" anchorCtr="0">
            <a:normAutofit/>
          </a:bodyPr>
          <a:lstStyle>
            <a:lvl1pPr marL="400061" lvl="0" indent="-300046" algn="l">
              <a:lnSpc>
                <a:spcPct val="90000"/>
              </a:lnSpc>
              <a:spcBef>
                <a:spcPts val="875"/>
              </a:spcBef>
              <a:spcAft>
                <a:spcPts val="0"/>
              </a:spcAft>
              <a:buClr>
                <a:schemeClr val="dk1"/>
              </a:buClr>
              <a:buSzPts val="1800"/>
              <a:buChar char="•"/>
              <a:defRPr/>
            </a:lvl1pPr>
            <a:lvl2pPr marL="800123" lvl="1" indent="-300046" algn="l">
              <a:lnSpc>
                <a:spcPct val="90000"/>
              </a:lnSpc>
              <a:spcBef>
                <a:spcPts val="438"/>
              </a:spcBef>
              <a:spcAft>
                <a:spcPts val="0"/>
              </a:spcAft>
              <a:buClr>
                <a:schemeClr val="dk1"/>
              </a:buClr>
              <a:buSzPts val="1800"/>
              <a:buChar char="•"/>
              <a:defRPr/>
            </a:lvl2pPr>
            <a:lvl3pPr marL="1200184" lvl="2" indent="-300046" algn="l">
              <a:lnSpc>
                <a:spcPct val="90000"/>
              </a:lnSpc>
              <a:spcBef>
                <a:spcPts val="438"/>
              </a:spcBef>
              <a:spcAft>
                <a:spcPts val="0"/>
              </a:spcAft>
              <a:buClr>
                <a:schemeClr val="dk1"/>
              </a:buClr>
              <a:buSzPts val="1800"/>
              <a:buChar char="•"/>
              <a:defRPr/>
            </a:lvl3pPr>
            <a:lvl4pPr marL="1600246" lvl="3" indent="-300046" algn="l">
              <a:lnSpc>
                <a:spcPct val="90000"/>
              </a:lnSpc>
              <a:spcBef>
                <a:spcPts val="438"/>
              </a:spcBef>
              <a:spcAft>
                <a:spcPts val="0"/>
              </a:spcAft>
              <a:buClr>
                <a:schemeClr val="dk1"/>
              </a:buClr>
              <a:buSzPts val="1800"/>
              <a:buChar char="•"/>
              <a:defRPr/>
            </a:lvl4pPr>
            <a:lvl5pPr marL="2000307" lvl="4" indent="-300046" algn="l">
              <a:lnSpc>
                <a:spcPct val="90000"/>
              </a:lnSpc>
              <a:spcBef>
                <a:spcPts val="438"/>
              </a:spcBef>
              <a:spcAft>
                <a:spcPts val="0"/>
              </a:spcAft>
              <a:buClr>
                <a:schemeClr val="dk1"/>
              </a:buClr>
              <a:buSzPts val="1800"/>
              <a:buChar char="•"/>
              <a:defRPr/>
            </a:lvl5pPr>
            <a:lvl6pPr marL="2400369" lvl="5" indent="-300046" algn="l">
              <a:lnSpc>
                <a:spcPct val="90000"/>
              </a:lnSpc>
              <a:spcBef>
                <a:spcPts val="438"/>
              </a:spcBef>
              <a:spcAft>
                <a:spcPts val="0"/>
              </a:spcAft>
              <a:buClr>
                <a:schemeClr val="dk1"/>
              </a:buClr>
              <a:buSzPts val="1800"/>
              <a:buChar char="•"/>
              <a:defRPr/>
            </a:lvl6pPr>
            <a:lvl7pPr marL="2800430" lvl="6" indent="-300046" algn="l">
              <a:lnSpc>
                <a:spcPct val="90000"/>
              </a:lnSpc>
              <a:spcBef>
                <a:spcPts val="438"/>
              </a:spcBef>
              <a:spcAft>
                <a:spcPts val="0"/>
              </a:spcAft>
              <a:buClr>
                <a:schemeClr val="dk1"/>
              </a:buClr>
              <a:buSzPts val="1800"/>
              <a:buChar char="•"/>
              <a:defRPr/>
            </a:lvl7pPr>
            <a:lvl8pPr marL="3200491" lvl="7" indent="-300046" algn="l">
              <a:lnSpc>
                <a:spcPct val="90000"/>
              </a:lnSpc>
              <a:spcBef>
                <a:spcPts val="438"/>
              </a:spcBef>
              <a:spcAft>
                <a:spcPts val="0"/>
              </a:spcAft>
              <a:buClr>
                <a:schemeClr val="dk1"/>
              </a:buClr>
              <a:buSzPts val="1800"/>
              <a:buChar char="•"/>
              <a:defRPr/>
            </a:lvl8pPr>
            <a:lvl9pPr marL="3600553" lvl="8" indent="-300046" algn="l">
              <a:lnSpc>
                <a:spcPct val="90000"/>
              </a:lnSpc>
              <a:spcBef>
                <a:spcPts val="438"/>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6"/>
            <a:ext cx="5181600" cy="4351338"/>
          </a:xfrm>
          <a:prstGeom prst="rect">
            <a:avLst/>
          </a:prstGeom>
          <a:noFill/>
          <a:ln>
            <a:noFill/>
          </a:ln>
        </p:spPr>
        <p:txBody>
          <a:bodyPr spcFirstLastPara="1" wrap="square" lIns="91425" tIns="45700" rIns="91425" bIns="45700" anchor="t" anchorCtr="0">
            <a:normAutofit/>
          </a:bodyPr>
          <a:lstStyle>
            <a:lvl1pPr marL="400061" lvl="0" indent="-300046" algn="l">
              <a:lnSpc>
                <a:spcPct val="90000"/>
              </a:lnSpc>
              <a:spcBef>
                <a:spcPts val="875"/>
              </a:spcBef>
              <a:spcAft>
                <a:spcPts val="0"/>
              </a:spcAft>
              <a:buClr>
                <a:schemeClr val="dk1"/>
              </a:buClr>
              <a:buSzPts val="1800"/>
              <a:buChar char="•"/>
              <a:defRPr/>
            </a:lvl1pPr>
            <a:lvl2pPr marL="800123" lvl="1" indent="-300046" algn="l">
              <a:lnSpc>
                <a:spcPct val="90000"/>
              </a:lnSpc>
              <a:spcBef>
                <a:spcPts val="438"/>
              </a:spcBef>
              <a:spcAft>
                <a:spcPts val="0"/>
              </a:spcAft>
              <a:buClr>
                <a:schemeClr val="dk1"/>
              </a:buClr>
              <a:buSzPts val="1800"/>
              <a:buChar char="•"/>
              <a:defRPr/>
            </a:lvl2pPr>
            <a:lvl3pPr marL="1200184" lvl="2" indent="-300046" algn="l">
              <a:lnSpc>
                <a:spcPct val="90000"/>
              </a:lnSpc>
              <a:spcBef>
                <a:spcPts val="438"/>
              </a:spcBef>
              <a:spcAft>
                <a:spcPts val="0"/>
              </a:spcAft>
              <a:buClr>
                <a:schemeClr val="dk1"/>
              </a:buClr>
              <a:buSzPts val="1800"/>
              <a:buChar char="•"/>
              <a:defRPr/>
            </a:lvl3pPr>
            <a:lvl4pPr marL="1600246" lvl="3" indent="-300046" algn="l">
              <a:lnSpc>
                <a:spcPct val="90000"/>
              </a:lnSpc>
              <a:spcBef>
                <a:spcPts val="438"/>
              </a:spcBef>
              <a:spcAft>
                <a:spcPts val="0"/>
              </a:spcAft>
              <a:buClr>
                <a:schemeClr val="dk1"/>
              </a:buClr>
              <a:buSzPts val="1800"/>
              <a:buChar char="•"/>
              <a:defRPr/>
            </a:lvl4pPr>
            <a:lvl5pPr marL="2000307" lvl="4" indent="-300046" algn="l">
              <a:lnSpc>
                <a:spcPct val="90000"/>
              </a:lnSpc>
              <a:spcBef>
                <a:spcPts val="438"/>
              </a:spcBef>
              <a:spcAft>
                <a:spcPts val="0"/>
              </a:spcAft>
              <a:buClr>
                <a:schemeClr val="dk1"/>
              </a:buClr>
              <a:buSzPts val="1800"/>
              <a:buChar char="•"/>
              <a:defRPr/>
            </a:lvl5pPr>
            <a:lvl6pPr marL="2400369" lvl="5" indent="-300046" algn="l">
              <a:lnSpc>
                <a:spcPct val="90000"/>
              </a:lnSpc>
              <a:spcBef>
                <a:spcPts val="438"/>
              </a:spcBef>
              <a:spcAft>
                <a:spcPts val="0"/>
              </a:spcAft>
              <a:buClr>
                <a:schemeClr val="dk1"/>
              </a:buClr>
              <a:buSzPts val="1800"/>
              <a:buChar char="•"/>
              <a:defRPr/>
            </a:lvl6pPr>
            <a:lvl7pPr marL="2800430" lvl="6" indent="-300046" algn="l">
              <a:lnSpc>
                <a:spcPct val="90000"/>
              </a:lnSpc>
              <a:spcBef>
                <a:spcPts val="438"/>
              </a:spcBef>
              <a:spcAft>
                <a:spcPts val="0"/>
              </a:spcAft>
              <a:buClr>
                <a:schemeClr val="dk1"/>
              </a:buClr>
              <a:buSzPts val="1800"/>
              <a:buChar char="•"/>
              <a:defRPr/>
            </a:lvl7pPr>
            <a:lvl8pPr marL="3200491" lvl="7" indent="-300046" algn="l">
              <a:lnSpc>
                <a:spcPct val="90000"/>
              </a:lnSpc>
              <a:spcBef>
                <a:spcPts val="438"/>
              </a:spcBef>
              <a:spcAft>
                <a:spcPts val="0"/>
              </a:spcAft>
              <a:buClr>
                <a:schemeClr val="dk1"/>
              </a:buClr>
              <a:buSzPts val="1800"/>
              <a:buChar char="•"/>
              <a:defRPr/>
            </a:lvl8pPr>
            <a:lvl9pPr marL="3600553" lvl="8" indent="-300046" algn="l">
              <a:lnSpc>
                <a:spcPct val="90000"/>
              </a:lnSpc>
              <a:spcBef>
                <a:spcPts val="438"/>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5"/>
            <a:ext cx="5157787" cy="823912"/>
          </a:xfrm>
          <a:prstGeom prst="rect">
            <a:avLst/>
          </a:prstGeom>
          <a:noFill/>
          <a:ln>
            <a:noFill/>
          </a:ln>
        </p:spPr>
        <p:txBody>
          <a:bodyPr spcFirstLastPara="1" wrap="square" lIns="91425" tIns="45700" rIns="91425" bIns="45700" anchor="b" anchorCtr="0">
            <a:normAutofit/>
          </a:bodyPr>
          <a:lstStyle>
            <a:lvl1pPr marL="400061" lvl="0" indent="-200031" algn="l">
              <a:lnSpc>
                <a:spcPct val="90000"/>
              </a:lnSpc>
              <a:spcBef>
                <a:spcPts val="875"/>
              </a:spcBef>
              <a:spcAft>
                <a:spcPts val="0"/>
              </a:spcAft>
              <a:buClr>
                <a:schemeClr val="dk1"/>
              </a:buClr>
              <a:buSzPts val="2400"/>
              <a:buNone/>
              <a:defRPr sz="2100" b="1"/>
            </a:lvl1pPr>
            <a:lvl2pPr marL="800123" lvl="1" indent="-200031" algn="l">
              <a:lnSpc>
                <a:spcPct val="90000"/>
              </a:lnSpc>
              <a:spcBef>
                <a:spcPts val="438"/>
              </a:spcBef>
              <a:spcAft>
                <a:spcPts val="0"/>
              </a:spcAft>
              <a:buClr>
                <a:schemeClr val="dk1"/>
              </a:buClr>
              <a:buSzPts val="2000"/>
              <a:buNone/>
              <a:defRPr sz="1750" b="1"/>
            </a:lvl2pPr>
            <a:lvl3pPr marL="1200184" lvl="2" indent="-200031" algn="l">
              <a:lnSpc>
                <a:spcPct val="90000"/>
              </a:lnSpc>
              <a:spcBef>
                <a:spcPts val="438"/>
              </a:spcBef>
              <a:spcAft>
                <a:spcPts val="0"/>
              </a:spcAft>
              <a:buClr>
                <a:schemeClr val="dk1"/>
              </a:buClr>
              <a:buSzPts val="1800"/>
              <a:buNone/>
              <a:defRPr sz="1575" b="1"/>
            </a:lvl3pPr>
            <a:lvl4pPr marL="1600246" lvl="3" indent="-200031" algn="l">
              <a:lnSpc>
                <a:spcPct val="90000"/>
              </a:lnSpc>
              <a:spcBef>
                <a:spcPts val="438"/>
              </a:spcBef>
              <a:spcAft>
                <a:spcPts val="0"/>
              </a:spcAft>
              <a:buClr>
                <a:schemeClr val="dk1"/>
              </a:buClr>
              <a:buSzPts val="1600"/>
              <a:buNone/>
              <a:defRPr sz="1400" b="1"/>
            </a:lvl4pPr>
            <a:lvl5pPr marL="2000307" lvl="4" indent="-200031" algn="l">
              <a:lnSpc>
                <a:spcPct val="90000"/>
              </a:lnSpc>
              <a:spcBef>
                <a:spcPts val="438"/>
              </a:spcBef>
              <a:spcAft>
                <a:spcPts val="0"/>
              </a:spcAft>
              <a:buClr>
                <a:schemeClr val="dk1"/>
              </a:buClr>
              <a:buSzPts val="1600"/>
              <a:buNone/>
              <a:defRPr sz="1400" b="1"/>
            </a:lvl5pPr>
            <a:lvl6pPr marL="2400369" lvl="5" indent="-200031" algn="l">
              <a:lnSpc>
                <a:spcPct val="90000"/>
              </a:lnSpc>
              <a:spcBef>
                <a:spcPts val="438"/>
              </a:spcBef>
              <a:spcAft>
                <a:spcPts val="0"/>
              </a:spcAft>
              <a:buClr>
                <a:schemeClr val="dk1"/>
              </a:buClr>
              <a:buSzPts val="1600"/>
              <a:buNone/>
              <a:defRPr sz="1400" b="1"/>
            </a:lvl6pPr>
            <a:lvl7pPr marL="2800430" lvl="6" indent="-200031" algn="l">
              <a:lnSpc>
                <a:spcPct val="90000"/>
              </a:lnSpc>
              <a:spcBef>
                <a:spcPts val="438"/>
              </a:spcBef>
              <a:spcAft>
                <a:spcPts val="0"/>
              </a:spcAft>
              <a:buClr>
                <a:schemeClr val="dk1"/>
              </a:buClr>
              <a:buSzPts val="1600"/>
              <a:buNone/>
              <a:defRPr sz="1400" b="1"/>
            </a:lvl7pPr>
            <a:lvl8pPr marL="3200491" lvl="7" indent="-200031" algn="l">
              <a:lnSpc>
                <a:spcPct val="90000"/>
              </a:lnSpc>
              <a:spcBef>
                <a:spcPts val="438"/>
              </a:spcBef>
              <a:spcAft>
                <a:spcPts val="0"/>
              </a:spcAft>
              <a:buClr>
                <a:schemeClr val="dk1"/>
              </a:buClr>
              <a:buSzPts val="1600"/>
              <a:buNone/>
              <a:defRPr sz="1400" b="1"/>
            </a:lvl8pPr>
            <a:lvl9pPr marL="3600553" lvl="8" indent="-200031" algn="l">
              <a:lnSpc>
                <a:spcPct val="90000"/>
              </a:lnSpc>
              <a:spcBef>
                <a:spcPts val="438"/>
              </a:spcBef>
              <a:spcAft>
                <a:spcPts val="0"/>
              </a:spcAft>
              <a:buClr>
                <a:schemeClr val="dk1"/>
              </a:buClr>
              <a:buSzPts val="1600"/>
              <a:buNone/>
              <a:defRPr sz="1400" b="1"/>
            </a:lvl9pPr>
          </a:lstStyle>
          <a:p>
            <a:endParaRPr/>
          </a:p>
        </p:txBody>
      </p:sp>
      <p:sp>
        <p:nvSpPr>
          <p:cNvPr id="39" name="Google Shape;39;p18"/>
          <p:cNvSpPr txBox="1">
            <a:spLocks noGrp="1"/>
          </p:cNvSpPr>
          <p:nvPr>
            <p:ph type="body" idx="2"/>
          </p:nvPr>
        </p:nvSpPr>
        <p:spPr>
          <a:xfrm>
            <a:off x="839788" y="2505077"/>
            <a:ext cx="5157787" cy="3684588"/>
          </a:xfrm>
          <a:prstGeom prst="rect">
            <a:avLst/>
          </a:prstGeom>
          <a:noFill/>
          <a:ln>
            <a:noFill/>
          </a:ln>
        </p:spPr>
        <p:txBody>
          <a:bodyPr spcFirstLastPara="1" wrap="square" lIns="91425" tIns="45700" rIns="91425" bIns="45700" anchor="t" anchorCtr="0">
            <a:normAutofit/>
          </a:bodyPr>
          <a:lstStyle>
            <a:lvl1pPr marL="400061" lvl="0" indent="-300046" algn="l">
              <a:lnSpc>
                <a:spcPct val="90000"/>
              </a:lnSpc>
              <a:spcBef>
                <a:spcPts val="875"/>
              </a:spcBef>
              <a:spcAft>
                <a:spcPts val="0"/>
              </a:spcAft>
              <a:buClr>
                <a:schemeClr val="dk1"/>
              </a:buClr>
              <a:buSzPts val="1800"/>
              <a:buChar char="•"/>
              <a:defRPr/>
            </a:lvl1pPr>
            <a:lvl2pPr marL="800123" lvl="1" indent="-300046" algn="l">
              <a:lnSpc>
                <a:spcPct val="90000"/>
              </a:lnSpc>
              <a:spcBef>
                <a:spcPts val="438"/>
              </a:spcBef>
              <a:spcAft>
                <a:spcPts val="0"/>
              </a:spcAft>
              <a:buClr>
                <a:schemeClr val="dk1"/>
              </a:buClr>
              <a:buSzPts val="1800"/>
              <a:buChar char="•"/>
              <a:defRPr/>
            </a:lvl2pPr>
            <a:lvl3pPr marL="1200184" lvl="2" indent="-300046" algn="l">
              <a:lnSpc>
                <a:spcPct val="90000"/>
              </a:lnSpc>
              <a:spcBef>
                <a:spcPts val="438"/>
              </a:spcBef>
              <a:spcAft>
                <a:spcPts val="0"/>
              </a:spcAft>
              <a:buClr>
                <a:schemeClr val="dk1"/>
              </a:buClr>
              <a:buSzPts val="1800"/>
              <a:buChar char="•"/>
              <a:defRPr/>
            </a:lvl3pPr>
            <a:lvl4pPr marL="1600246" lvl="3" indent="-300046" algn="l">
              <a:lnSpc>
                <a:spcPct val="90000"/>
              </a:lnSpc>
              <a:spcBef>
                <a:spcPts val="438"/>
              </a:spcBef>
              <a:spcAft>
                <a:spcPts val="0"/>
              </a:spcAft>
              <a:buClr>
                <a:schemeClr val="dk1"/>
              </a:buClr>
              <a:buSzPts val="1800"/>
              <a:buChar char="•"/>
              <a:defRPr/>
            </a:lvl4pPr>
            <a:lvl5pPr marL="2000307" lvl="4" indent="-300046" algn="l">
              <a:lnSpc>
                <a:spcPct val="90000"/>
              </a:lnSpc>
              <a:spcBef>
                <a:spcPts val="438"/>
              </a:spcBef>
              <a:spcAft>
                <a:spcPts val="0"/>
              </a:spcAft>
              <a:buClr>
                <a:schemeClr val="dk1"/>
              </a:buClr>
              <a:buSzPts val="1800"/>
              <a:buChar char="•"/>
              <a:defRPr/>
            </a:lvl5pPr>
            <a:lvl6pPr marL="2400369" lvl="5" indent="-300046" algn="l">
              <a:lnSpc>
                <a:spcPct val="90000"/>
              </a:lnSpc>
              <a:spcBef>
                <a:spcPts val="438"/>
              </a:spcBef>
              <a:spcAft>
                <a:spcPts val="0"/>
              </a:spcAft>
              <a:buClr>
                <a:schemeClr val="dk1"/>
              </a:buClr>
              <a:buSzPts val="1800"/>
              <a:buChar char="•"/>
              <a:defRPr/>
            </a:lvl6pPr>
            <a:lvl7pPr marL="2800430" lvl="6" indent="-300046" algn="l">
              <a:lnSpc>
                <a:spcPct val="90000"/>
              </a:lnSpc>
              <a:spcBef>
                <a:spcPts val="438"/>
              </a:spcBef>
              <a:spcAft>
                <a:spcPts val="0"/>
              </a:spcAft>
              <a:buClr>
                <a:schemeClr val="dk1"/>
              </a:buClr>
              <a:buSzPts val="1800"/>
              <a:buChar char="•"/>
              <a:defRPr/>
            </a:lvl7pPr>
            <a:lvl8pPr marL="3200491" lvl="7" indent="-300046" algn="l">
              <a:lnSpc>
                <a:spcPct val="90000"/>
              </a:lnSpc>
              <a:spcBef>
                <a:spcPts val="438"/>
              </a:spcBef>
              <a:spcAft>
                <a:spcPts val="0"/>
              </a:spcAft>
              <a:buClr>
                <a:schemeClr val="dk1"/>
              </a:buClr>
              <a:buSzPts val="1800"/>
              <a:buChar char="•"/>
              <a:defRPr/>
            </a:lvl8pPr>
            <a:lvl9pPr marL="3600553" lvl="8" indent="-300046" algn="l">
              <a:lnSpc>
                <a:spcPct val="90000"/>
              </a:lnSpc>
              <a:spcBef>
                <a:spcPts val="438"/>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3" y="1681165"/>
            <a:ext cx="5183188" cy="823912"/>
          </a:xfrm>
          <a:prstGeom prst="rect">
            <a:avLst/>
          </a:prstGeom>
          <a:noFill/>
          <a:ln>
            <a:noFill/>
          </a:ln>
        </p:spPr>
        <p:txBody>
          <a:bodyPr spcFirstLastPara="1" wrap="square" lIns="91425" tIns="45700" rIns="91425" bIns="45700" anchor="b" anchorCtr="0">
            <a:normAutofit/>
          </a:bodyPr>
          <a:lstStyle>
            <a:lvl1pPr marL="400061" lvl="0" indent="-200031" algn="l">
              <a:lnSpc>
                <a:spcPct val="90000"/>
              </a:lnSpc>
              <a:spcBef>
                <a:spcPts val="875"/>
              </a:spcBef>
              <a:spcAft>
                <a:spcPts val="0"/>
              </a:spcAft>
              <a:buClr>
                <a:schemeClr val="dk1"/>
              </a:buClr>
              <a:buSzPts val="2400"/>
              <a:buNone/>
              <a:defRPr sz="2100" b="1"/>
            </a:lvl1pPr>
            <a:lvl2pPr marL="800123" lvl="1" indent="-200031" algn="l">
              <a:lnSpc>
                <a:spcPct val="90000"/>
              </a:lnSpc>
              <a:spcBef>
                <a:spcPts val="438"/>
              </a:spcBef>
              <a:spcAft>
                <a:spcPts val="0"/>
              </a:spcAft>
              <a:buClr>
                <a:schemeClr val="dk1"/>
              </a:buClr>
              <a:buSzPts val="2000"/>
              <a:buNone/>
              <a:defRPr sz="1750" b="1"/>
            </a:lvl2pPr>
            <a:lvl3pPr marL="1200184" lvl="2" indent="-200031" algn="l">
              <a:lnSpc>
                <a:spcPct val="90000"/>
              </a:lnSpc>
              <a:spcBef>
                <a:spcPts val="438"/>
              </a:spcBef>
              <a:spcAft>
                <a:spcPts val="0"/>
              </a:spcAft>
              <a:buClr>
                <a:schemeClr val="dk1"/>
              </a:buClr>
              <a:buSzPts val="1800"/>
              <a:buNone/>
              <a:defRPr sz="1575" b="1"/>
            </a:lvl3pPr>
            <a:lvl4pPr marL="1600246" lvl="3" indent="-200031" algn="l">
              <a:lnSpc>
                <a:spcPct val="90000"/>
              </a:lnSpc>
              <a:spcBef>
                <a:spcPts val="438"/>
              </a:spcBef>
              <a:spcAft>
                <a:spcPts val="0"/>
              </a:spcAft>
              <a:buClr>
                <a:schemeClr val="dk1"/>
              </a:buClr>
              <a:buSzPts val="1600"/>
              <a:buNone/>
              <a:defRPr sz="1400" b="1"/>
            </a:lvl4pPr>
            <a:lvl5pPr marL="2000307" lvl="4" indent="-200031" algn="l">
              <a:lnSpc>
                <a:spcPct val="90000"/>
              </a:lnSpc>
              <a:spcBef>
                <a:spcPts val="438"/>
              </a:spcBef>
              <a:spcAft>
                <a:spcPts val="0"/>
              </a:spcAft>
              <a:buClr>
                <a:schemeClr val="dk1"/>
              </a:buClr>
              <a:buSzPts val="1600"/>
              <a:buNone/>
              <a:defRPr sz="1400" b="1"/>
            </a:lvl5pPr>
            <a:lvl6pPr marL="2400369" lvl="5" indent="-200031" algn="l">
              <a:lnSpc>
                <a:spcPct val="90000"/>
              </a:lnSpc>
              <a:spcBef>
                <a:spcPts val="438"/>
              </a:spcBef>
              <a:spcAft>
                <a:spcPts val="0"/>
              </a:spcAft>
              <a:buClr>
                <a:schemeClr val="dk1"/>
              </a:buClr>
              <a:buSzPts val="1600"/>
              <a:buNone/>
              <a:defRPr sz="1400" b="1"/>
            </a:lvl6pPr>
            <a:lvl7pPr marL="2800430" lvl="6" indent="-200031" algn="l">
              <a:lnSpc>
                <a:spcPct val="90000"/>
              </a:lnSpc>
              <a:spcBef>
                <a:spcPts val="438"/>
              </a:spcBef>
              <a:spcAft>
                <a:spcPts val="0"/>
              </a:spcAft>
              <a:buClr>
                <a:schemeClr val="dk1"/>
              </a:buClr>
              <a:buSzPts val="1600"/>
              <a:buNone/>
              <a:defRPr sz="1400" b="1"/>
            </a:lvl7pPr>
            <a:lvl8pPr marL="3200491" lvl="7" indent="-200031" algn="l">
              <a:lnSpc>
                <a:spcPct val="90000"/>
              </a:lnSpc>
              <a:spcBef>
                <a:spcPts val="438"/>
              </a:spcBef>
              <a:spcAft>
                <a:spcPts val="0"/>
              </a:spcAft>
              <a:buClr>
                <a:schemeClr val="dk1"/>
              </a:buClr>
              <a:buSzPts val="1600"/>
              <a:buNone/>
              <a:defRPr sz="1400" b="1"/>
            </a:lvl8pPr>
            <a:lvl9pPr marL="3600553" lvl="8" indent="-200031" algn="l">
              <a:lnSpc>
                <a:spcPct val="90000"/>
              </a:lnSpc>
              <a:spcBef>
                <a:spcPts val="438"/>
              </a:spcBef>
              <a:spcAft>
                <a:spcPts val="0"/>
              </a:spcAft>
              <a:buClr>
                <a:schemeClr val="dk1"/>
              </a:buClr>
              <a:buSzPts val="1600"/>
              <a:buNone/>
              <a:defRPr sz="1400" b="1"/>
            </a:lvl9pPr>
          </a:lstStyle>
          <a:p>
            <a:endParaRPr/>
          </a:p>
        </p:txBody>
      </p:sp>
      <p:sp>
        <p:nvSpPr>
          <p:cNvPr id="41" name="Google Shape;41;p18"/>
          <p:cNvSpPr txBox="1">
            <a:spLocks noGrp="1"/>
          </p:cNvSpPr>
          <p:nvPr>
            <p:ph type="body" idx="4"/>
          </p:nvPr>
        </p:nvSpPr>
        <p:spPr>
          <a:xfrm>
            <a:off x="6172203" y="2505077"/>
            <a:ext cx="5183188" cy="3684588"/>
          </a:xfrm>
          <a:prstGeom prst="rect">
            <a:avLst/>
          </a:prstGeom>
          <a:noFill/>
          <a:ln>
            <a:noFill/>
          </a:ln>
        </p:spPr>
        <p:txBody>
          <a:bodyPr spcFirstLastPara="1" wrap="square" lIns="91425" tIns="45700" rIns="91425" bIns="45700" anchor="t" anchorCtr="0">
            <a:normAutofit/>
          </a:bodyPr>
          <a:lstStyle>
            <a:lvl1pPr marL="400061" lvl="0" indent="-300046" algn="l">
              <a:lnSpc>
                <a:spcPct val="90000"/>
              </a:lnSpc>
              <a:spcBef>
                <a:spcPts val="875"/>
              </a:spcBef>
              <a:spcAft>
                <a:spcPts val="0"/>
              </a:spcAft>
              <a:buClr>
                <a:schemeClr val="dk1"/>
              </a:buClr>
              <a:buSzPts val="1800"/>
              <a:buChar char="•"/>
              <a:defRPr/>
            </a:lvl1pPr>
            <a:lvl2pPr marL="800123" lvl="1" indent="-300046" algn="l">
              <a:lnSpc>
                <a:spcPct val="90000"/>
              </a:lnSpc>
              <a:spcBef>
                <a:spcPts val="438"/>
              </a:spcBef>
              <a:spcAft>
                <a:spcPts val="0"/>
              </a:spcAft>
              <a:buClr>
                <a:schemeClr val="dk1"/>
              </a:buClr>
              <a:buSzPts val="1800"/>
              <a:buChar char="•"/>
              <a:defRPr/>
            </a:lvl2pPr>
            <a:lvl3pPr marL="1200184" lvl="2" indent="-300046" algn="l">
              <a:lnSpc>
                <a:spcPct val="90000"/>
              </a:lnSpc>
              <a:spcBef>
                <a:spcPts val="438"/>
              </a:spcBef>
              <a:spcAft>
                <a:spcPts val="0"/>
              </a:spcAft>
              <a:buClr>
                <a:schemeClr val="dk1"/>
              </a:buClr>
              <a:buSzPts val="1800"/>
              <a:buChar char="•"/>
              <a:defRPr/>
            </a:lvl3pPr>
            <a:lvl4pPr marL="1600246" lvl="3" indent="-300046" algn="l">
              <a:lnSpc>
                <a:spcPct val="90000"/>
              </a:lnSpc>
              <a:spcBef>
                <a:spcPts val="438"/>
              </a:spcBef>
              <a:spcAft>
                <a:spcPts val="0"/>
              </a:spcAft>
              <a:buClr>
                <a:schemeClr val="dk1"/>
              </a:buClr>
              <a:buSzPts val="1800"/>
              <a:buChar char="•"/>
              <a:defRPr/>
            </a:lvl4pPr>
            <a:lvl5pPr marL="2000307" lvl="4" indent="-300046" algn="l">
              <a:lnSpc>
                <a:spcPct val="90000"/>
              </a:lnSpc>
              <a:spcBef>
                <a:spcPts val="438"/>
              </a:spcBef>
              <a:spcAft>
                <a:spcPts val="0"/>
              </a:spcAft>
              <a:buClr>
                <a:schemeClr val="dk1"/>
              </a:buClr>
              <a:buSzPts val="1800"/>
              <a:buChar char="•"/>
              <a:defRPr/>
            </a:lvl5pPr>
            <a:lvl6pPr marL="2400369" lvl="5" indent="-300046" algn="l">
              <a:lnSpc>
                <a:spcPct val="90000"/>
              </a:lnSpc>
              <a:spcBef>
                <a:spcPts val="438"/>
              </a:spcBef>
              <a:spcAft>
                <a:spcPts val="0"/>
              </a:spcAft>
              <a:buClr>
                <a:schemeClr val="dk1"/>
              </a:buClr>
              <a:buSzPts val="1800"/>
              <a:buChar char="•"/>
              <a:defRPr/>
            </a:lvl6pPr>
            <a:lvl7pPr marL="2800430" lvl="6" indent="-300046" algn="l">
              <a:lnSpc>
                <a:spcPct val="90000"/>
              </a:lnSpc>
              <a:spcBef>
                <a:spcPts val="438"/>
              </a:spcBef>
              <a:spcAft>
                <a:spcPts val="0"/>
              </a:spcAft>
              <a:buClr>
                <a:schemeClr val="dk1"/>
              </a:buClr>
              <a:buSzPts val="1800"/>
              <a:buChar char="•"/>
              <a:defRPr/>
            </a:lvl7pPr>
            <a:lvl8pPr marL="3200491" lvl="7" indent="-300046" algn="l">
              <a:lnSpc>
                <a:spcPct val="90000"/>
              </a:lnSpc>
              <a:spcBef>
                <a:spcPts val="438"/>
              </a:spcBef>
              <a:spcAft>
                <a:spcPts val="0"/>
              </a:spcAft>
              <a:buClr>
                <a:schemeClr val="dk1"/>
              </a:buClr>
              <a:buSzPts val="1800"/>
              <a:buChar char="•"/>
              <a:defRPr/>
            </a:lvl8pPr>
            <a:lvl9pPr marL="3600553" lvl="8" indent="-300046" algn="l">
              <a:lnSpc>
                <a:spcPct val="90000"/>
              </a:lnSpc>
              <a:spcBef>
                <a:spcPts val="438"/>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00061" lvl="0" indent="-377836" algn="l">
              <a:lnSpc>
                <a:spcPct val="90000"/>
              </a:lnSpc>
              <a:spcBef>
                <a:spcPts val="875"/>
              </a:spcBef>
              <a:spcAft>
                <a:spcPts val="0"/>
              </a:spcAft>
              <a:buClr>
                <a:schemeClr val="dk1"/>
              </a:buClr>
              <a:buSzPts val="3200"/>
              <a:buChar char="•"/>
              <a:defRPr sz="2800"/>
            </a:lvl1pPr>
            <a:lvl2pPr marL="800123" lvl="1" indent="-355610" algn="l">
              <a:lnSpc>
                <a:spcPct val="90000"/>
              </a:lnSpc>
              <a:spcBef>
                <a:spcPts val="438"/>
              </a:spcBef>
              <a:spcAft>
                <a:spcPts val="0"/>
              </a:spcAft>
              <a:buClr>
                <a:schemeClr val="dk1"/>
              </a:buClr>
              <a:buSzPts val="2800"/>
              <a:buChar char="•"/>
              <a:defRPr sz="2450"/>
            </a:lvl2pPr>
            <a:lvl3pPr marL="1200184" lvl="2" indent="-333384" algn="l">
              <a:lnSpc>
                <a:spcPct val="90000"/>
              </a:lnSpc>
              <a:spcBef>
                <a:spcPts val="438"/>
              </a:spcBef>
              <a:spcAft>
                <a:spcPts val="0"/>
              </a:spcAft>
              <a:buClr>
                <a:schemeClr val="dk1"/>
              </a:buClr>
              <a:buSzPts val="2400"/>
              <a:buChar char="•"/>
              <a:defRPr sz="2100"/>
            </a:lvl3pPr>
            <a:lvl4pPr marL="1600246" lvl="3" indent="-311159" algn="l">
              <a:lnSpc>
                <a:spcPct val="90000"/>
              </a:lnSpc>
              <a:spcBef>
                <a:spcPts val="438"/>
              </a:spcBef>
              <a:spcAft>
                <a:spcPts val="0"/>
              </a:spcAft>
              <a:buClr>
                <a:schemeClr val="dk1"/>
              </a:buClr>
              <a:buSzPts val="2000"/>
              <a:buChar char="•"/>
              <a:defRPr sz="1750"/>
            </a:lvl4pPr>
            <a:lvl5pPr marL="2000307" lvl="4" indent="-311159" algn="l">
              <a:lnSpc>
                <a:spcPct val="90000"/>
              </a:lnSpc>
              <a:spcBef>
                <a:spcPts val="438"/>
              </a:spcBef>
              <a:spcAft>
                <a:spcPts val="0"/>
              </a:spcAft>
              <a:buClr>
                <a:schemeClr val="dk1"/>
              </a:buClr>
              <a:buSzPts val="2000"/>
              <a:buChar char="•"/>
              <a:defRPr sz="1750"/>
            </a:lvl5pPr>
            <a:lvl6pPr marL="2400369" lvl="5" indent="-311159" algn="l">
              <a:lnSpc>
                <a:spcPct val="90000"/>
              </a:lnSpc>
              <a:spcBef>
                <a:spcPts val="438"/>
              </a:spcBef>
              <a:spcAft>
                <a:spcPts val="0"/>
              </a:spcAft>
              <a:buClr>
                <a:schemeClr val="dk1"/>
              </a:buClr>
              <a:buSzPts val="2000"/>
              <a:buChar char="•"/>
              <a:defRPr sz="1750"/>
            </a:lvl6pPr>
            <a:lvl7pPr marL="2800430" lvl="6" indent="-311159" algn="l">
              <a:lnSpc>
                <a:spcPct val="90000"/>
              </a:lnSpc>
              <a:spcBef>
                <a:spcPts val="438"/>
              </a:spcBef>
              <a:spcAft>
                <a:spcPts val="0"/>
              </a:spcAft>
              <a:buClr>
                <a:schemeClr val="dk1"/>
              </a:buClr>
              <a:buSzPts val="2000"/>
              <a:buChar char="•"/>
              <a:defRPr sz="1750"/>
            </a:lvl7pPr>
            <a:lvl8pPr marL="3200491" lvl="7" indent="-311159" algn="l">
              <a:lnSpc>
                <a:spcPct val="90000"/>
              </a:lnSpc>
              <a:spcBef>
                <a:spcPts val="438"/>
              </a:spcBef>
              <a:spcAft>
                <a:spcPts val="0"/>
              </a:spcAft>
              <a:buClr>
                <a:schemeClr val="dk1"/>
              </a:buClr>
              <a:buSzPts val="2000"/>
              <a:buChar char="•"/>
              <a:defRPr sz="1750"/>
            </a:lvl8pPr>
            <a:lvl9pPr marL="3600553" lvl="8" indent="-311159" algn="l">
              <a:lnSpc>
                <a:spcPct val="90000"/>
              </a:lnSpc>
              <a:spcBef>
                <a:spcPts val="438"/>
              </a:spcBef>
              <a:spcAft>
                <a:spcPts val="0"/>
              </a:spcAft>
              <a:buClr>
                <a:schemeClr val="dk1"/>
              </a:buClr>
              <a:buSzPts val="2000"/>
              <a:buChar char="•"/>
              <a:defRPr sz="1750"/>
            </a:lvl9pPr>
          </a:lstStyle>
          <a:p>
            <a:endParaRPr/>
          </a:p>
        </p:txBody>
      </p:sp>
      <p:sp>
        <p:nvSpPr>
          <p:cNvPr id="57" name="Google Shape;57;p21"/>
          <p:cNvSpPr txBox="1">
            <a:spLocks noGrp="1"/>
          </p:cNvSpPr>
          <p:nvPr>
            <p:ph type="body" idx="2"/>
          </p:nvPr>
        </p:nvSpPr>
        <p:spPr>
          <a:xfrm>
            <a:off x="839788" y="2057400"/>
            <a:ext cx="3932238" cy="3811588"/>
          </a:xfrm>
          <a:prstGeom prst="rect">
            <a:avLst/>
          </a:prstGeom>
          <a:noFill/>
          <a:ln>
            <a:noFill/>
          </a:ln>
        </p:spPr>
        <p:txBody>
          <a:bodyPr spcFirstLastPara="1" wrap="square" lIns="91425" tIns="45700" rIns="91425" bIns="45700" anchor="t" anchorCtr="0">
            <a:normAutofit/>
          </a:bodyPr>
          <a:lstStyle>
            <a:lvl1pPr marL="400061" lvl="0" indent="-200031" algn="l">
              <a:lnSpc>
                <a:spcPct val="90000"/>
              </a:lnSpc>
              <a:spcBef>
                <a:spcPts val="875"/>
              </a:spcBef>
              <a:spcAft>
                <a:spcPts val="0"/>
              </a:spcAft>
              <a:buClr>
                <a:schemeClr val="dk1"/>
              </a:buClr>
              <a:buSzPts val="1600"/>
              <a:buNone/>
              <a:defRPr sz="1400"/>
            </a:lvl1pPr>
            <a:lvl2pPr marL="800123" lvl="1" indent="-200031" algn="l">
              <a:lnSpc>
                <a:spcPct val="90000"/>
              </a:lnSpc>
              <a:spcBef>
                <a:spcPts val="438"/>
              </a:spcBef>
              <a:spcAft>
                <a:spcPts val="0"/>
              </a:spcAft>
              <a:buClr>
                <a:schemeClr val="dk1"/>
              </a:buClr>
              <a:buSzPts val="1400"/>
              <a:buNone/>
              <a:defRPr sz="1225"/>
            </a:lvl2pPr>
            <a:lvl3pPr marL="1200184" lvl="2" indent="-200031" algn="l">
              <a:lnSpc>
                <a:spcPct val="90000"/>
              </a:lnSpc>
              <a:spcBef>
                <a:spcPts val="438"/>
              </a:spcBef>
              <a:spcAft>
                <a:spcPts val="0"/>
              </a:spcAft>
              <a:buClr>
                <a:schemeClr val="dk1"/>
              </a:buClr>
              <a:buSzPts val="1200"/>
              <a:buNone/>
              <a:defRPr sz="1050"/>
            </a:lvl3pPr>
            <a:lvl4pPr marL="1600246" lvl="3" indent="-200031" algn="l">
              <a:lnSpc>
                <a:spcPct val="90000"/>
              </a:lnSpc>
              <a:spcBef>
                <a:spcPts val="438"/>
              </a:spcBef>
              <a:spcAft>
                <a:spcPts val="0"/>
              </a:spcAft>
              <a:buClr>
                <a:schemeClr val="dk1"/>
              </a:buClr>
              <a:buSzPts val="1000"/>
              <a:buNone/>
              <a:defRPr sz="875"/>
            </a:lvl4pPr>
            <a:lvl5pPr marL="2000307" lvl="4" indent="-200031" algn="l">
              <a:lnSpc>
                <a:spcPct val="90000"/>
              </a:lnSpc>
              <a:spcBef>
                <a:spcPts val="438"/>
              </a:spcBef>
              <a:spcAft>
                <a:spcPts val="0"/>
              </a:spcAft>
              <a:buClr>
                <a:schemeClr val="dk1"/>
              </a:buClr>
              <a:buSzPts val="1000"/>
              <a:buNone/>
              <a:defRPr sz="875"/>
            </a:lvl5pPr>
            <a:lvl6pPr marL="2400369" lvl="5" indent="-200031" algn="l">
              <a:lnSpc>
                <a:spcPct val="90000"/>
              </a:lnSpc>
              <a:spcBef>
                <a:spcPts val="438"/>
              </a:spcBef>
              <a:spcAft>
                <a:spcPts val="0"/>
              </a:spcAft>
              <a:buClr>
                <a:schemeClr val="dk1"/>
              </a:buClr>
              <a:buSzPts val="1000"/>
              <a:buNone/>
              <a:defRPr sz="875"/>
            </a:lvl6pPr>
            <a:lvl7pPr marL="2800430" lvl="6" indent="-200031" algn="l">
              <a:lnSpc>
                <a:spcPct val="90000"/>
              </a:lnSpc>
              <a:spcBef>
                <a:spcPts val="438"/>
              </a:spcBef>
              <a:spcAft>
                <a:spcPts val="0"/>
              </a:spcAft>
              <a:buClr>
                <a:schemeClr val="dk1"/>
              </a:buClr>
              <a:buSzPts val="1000"/>
              <a:buNone/>
              <a:defRPr sz="875"/>
            </a:lvl7pPr>
            <a:lvl8pPr marL="3200491" lvl="7" indent="-200031" algn="l">
              <a:lnSpc>
                <a:spcPct val="90000"/>
              </a:lnSpc>
              <a:spcBef>
                <a:spcPts val="438"/>
              </a:spcBef>
              <a:spcAft>
                <a:spcPts val="0"/>
              </a:spcAft>
              <a:buClr>
                <a:schemeClr val="dk1"/>
              </a:buClr>
              <a:buSzPts val="1000"/>
              <a:buNone/>
              <a:defRPr sz="875"/>
            </a:lvl8pPr>
            <a:lvl9pPr marL="3600553" lvl="8" indent="-200031" algn="l">
              <a:lnSpc>
                <a:spcPct val="90000"/>
              </a:lnSpc>
              <a:spcBef>
                <a:spcPts val="438"/>
              </a:spcBef>
              <a:spcAft>
                <a:spcPts val="0"/>
              </a:spcAft>
              <a:buClr>
                <a:schemeClr val="dk1"/>
              </a:buClr>
              <a:buSzPts val="1000"/>
              <a:buNone/>
              <a:defRPr sz="875"/>
            </a:lvl9pPr>
          </a:lstStyle>
          <a:p>
            <a:endParaRPr/>
          </a:p>
        </p:txBody>
      </p:sp>
      <p:sp>
        <p:nvSpPr>
          <p:cNvPr id="58" name="Google Shape;58;p2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75"/>
              </a:spcBef>
              <a:spcAft>
                <a:spcPts val="0"/>
              </a:spcAft>
              <a:buClr>
                <a:schemeClr val="dk1"/>
              </a:buClr>
              <a:buSzPts val="32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438"/>
              </a:spcBef>
              <a:spcAft>
                <a:spcPts val="0"/>
              </a:spcAft>
              <a:buClr>
                <a:schemeClr val="dk1"/>
              </a:buClr>
              <a:buSzPts val="2800"/>
              <a:buFont typeface="Arial"/>
              <a:buNone/>
              <a:defRPr sz="2450" b="0" i="0" u="none" strike="noStrike" cap="none">
                <a:solidFill>
                  <a:schemeClr val="dk1"/>
                </a:solidFill>
                <a:latin typeface="Arial"/>
                <a:ea typeface="Arial"/>
                <a:cs typeface="Arial"/>
                <a:sym typeface="Arial"/>
              </a:defRPr>
            </a:lvl2pPr>
            <a:lvl3pPr marR="0" lvl="2" algn="l" rtl="0">
              <a:lnSpc>
                <a:spcPct val="90000"/>
              </a:lnSpc>
              <a:spcBef>
                <a:spcPts val="438"/>
              </a:spcBef>
              <a:spcAft>
                <a:spcPts val="0"/>
              </a:spcAft>
              <a:buClr>
                <a:schemeClr val="dk1"/>
              </a:buClr>
              <a:buSzPts val="2400"/>
              <a:buFont typeface="Arial"/>
              <a:buNone/>
              <a:defRPr sz="2100" b="0" i="0" u="none" strike="noStrike" cap="none">
                <a:solidFill>
                  <a:schemeClr val="dk1"/>
                </a:solidFill>
                <a:latin typeface="Arial"/>
                <a:ea typeface="Arial"/>
                <a:cs typeface="Arial"/>
                <a:sym typeface="Arial"/>
              </a:defRPr>
            </a:lvl3pPr>
            <a:lvl4pPr marR="0" lvl="3" algn="l" rtl="0">
              <a:lnSpc>
                <a:spcPct val="90000"/>
              </a:lnSpc>
              <a:spcBef>
                <a:spcPts val="438"/>
              </a:spcBef>
              <a:spcAft>
                <a:spcPts val="0"/>
              </a:spcAft>
              <a:buClr>
                <a:schemeClr val="dk1"/>
              </a:buClr>
              <a:buSzPts val="2000"/>
              <a:buFont typeface="Arial"/>
              <a:buNone/>
              <a:defRPr sz="1750" b="0" i="0" u="none" strike="noStrike" cap="none">
                <a:solidFill>
                  <a:schemeClr val="dk1"/>
                </a:solidFill>
                <a:latin typeface="Arial"/>
                <a:ea typeface="Arial"/>
                <a:cs typeface="Arial"/>
                <a:sym typeface="Arial"/>
              </a:defRPr>
            </a:lvl4pPr>
            <a:lvl5pPr marR="0" lvl="4" algn="l" rtl="0">
              <a:lnSpc>
                <a:spcPct val="90000"/>
              </a:lnSpc>
              <a:spcBef>
                <a:spcPts val="438"/>
              </a:spcBef>
              <a:spcAft>
                <a:spcPts val="0"/>
              </a:spcAft>
              <a:buClr>
                <a:schemeClr val="dk1"/>
              </a:buClr>
              <a:buSzPts val="2000"/>
              <a:buFont typeface="Arial"/>
              <a:buNone/>
              <a:defRPr sz="1750" b="0" i="0" u="none" strike="noStrike" cap="none">
                <a:solidFill>
                  <a:schemeClr val="dk1"/>
                </a:solidFill>
                <a:latin typeface="Arial"/>
                <a:ea typeface="Arial"/>
                <a:cs typeface="Arial"/>
                <a:sym typeface="Arial"/>
              </a:defRPr>
            </a:lvl5pPr>
            <a:lvl6pPr marR="0" lvl="5" algn="l" rtl="0">
              <a:lnSpc>
                <a:spcPct val="90000"/>
              </a:lnSpc>
              <a:spcBef>
                <a:spcPts val="438"/>
              </a:spcBef>
              <a:spcAft>
                <a:spcPts val="0"/>
              </a:spcAft>
              <a:buClr>
                <a:schemeClr val="dk1"/>
              </a:buClr>
              <a:buSzPts val="2000"/>
              <a:buFont typeface="Arial"/>
              <a:buNone/>
              <a:defRPr sz="1750" b="0" i="0" u="none" strike="noStrike" cap="none">
                <a:solidFill>
                  <a:schemeClr val="dk1"/>
                </a:solidFill>
                <a:latin typeface="Arial"/>
                <a:ea typeface="Arial"/>
                <a:cs typeface="Arial"/>
                <a:sym typeface="Arial"/>
              </a:defRPr>
            </a:lvl6pPr>
            <a:lvl7pPr marR="0" lvl="6" algn="l" rtl="0">
              <a:lnSpc>
                <a:spcPct val="90000"/>
              </a:lnSpc>
              <a:spcBef>
                <a:spcPts val="438"/>
              </a:spcBef>
              <a:spcAft>
                <a:spcPts val="0"/>
              </a:spcAft>
              <a:buClr>
                <a:schemeClr val="dk1"/>
              </a:buClr>
              <a:buSzPts val="2000"/>
              <a:buFont typeface="Arial"/>
              <a:buNone/>
              <a:defRPr sz="1750" b="0" i="0" u="none" strike="noStrike" cap="none">
                <a:solidFill>
                  <a:schemeClr val="dk1"/>
                </a:solidFill>
                <a:latin typeface="Arial"/>
                <a:ea typeface="Arial"/>
                <a:cs typeface="Arial"/>
                <a:sym typeface="Arial"/>
              </a:defRPr>
            </a:lvl7pPr>
            <a:lvl8pPr marR="0" lvl="7" algn="l" rtl="0">
              <a:lnSpc>
                <a:spcPct val="90000"/>
              </a:lnSpc>
              <a:spcBef>
                <a:spcPts val="438"/>
              </a:spcBef>
              <a:spcAft>
                <a:spcPts val="0"/>
              </a:spcAft>
              <a:buClr>
                <a:schemeClr val="dk1"/>
              </a:buClr>
              <a:buSzPts val="2000"/>
              <a:buFont typeface="Arial"/>
              <a:buNone/>
              <a:defRPr sz="1750" b="0" i="0" u="none" strike="noStrike" cap="none">
                <a:solidFill>
                  <a:schemeClr val="dk1"/>
                </a:solidFill>
                <a:latin typeface="Arial"/>
                <a:ea typeface="Arial"/>
                <a:cs typeface="Arial"/>
                <a:sym typeface="Arial"/>
              </a:defRPr>
            </a:lvl8pPr>
            <a:lvl9pPr marR="0" lvl="8" algn="l" rtl="0">
              <a:lnSpc>
                <a:spcPct val="90000"/>
              </a:lnSpc>
              <a:spcBef>
                <a:spcPts val="438"/>
              </a:spcBef>
              <a:spcAft>
                <a:spcPts val="0"/>
              </a:spcAft>
              <a:buClr>
                <a:schemeClr val="dk1"/>
              </a:buClr>
              <a:buSzPts val="2000"/>
              <a:buFont typeface="Arial"/>
              <a:buNone/>
              <a:defRPr sz="1750" b="0" i="0" u="none" strike="noStrike" cap="none">
                <a:solidFill>
                  <a:schemeClr val="dk1"/>
                </a:solidFill>
                <a:latin typeface="Arial"/>
                <a:ea typeface="Arial"/>
                <a:cs typeface="Arial"/>
                <a:sym typeface="Arial"/>
              </a:defRPr>
            </a:lvl9pPr>
          </a:lstStyle>
          <a:p>
            <a:endParaRPr/>
          </a:p>
        </p:txBody>
      </p:sp>
      <p:sp>
        <p:nvSpPr>
          <p:cNvPr id="64" name="Google Shape;64;p22"/>
          <p:cNvSpPr txBox="1">
            <a:spLocks noGrp="1"/>
          </p:cNvSpPr>
          <p:nvPr>
            <p:ph type="body" idx="1"/>
          </p:nvPr>
        </p:nvSpPr>
        <p:spPr>
          <a:xfrm>
            <a:off x="839788" y="2057400"/>
            <a:ext cx="3932238" cy="3811588"/>
          </a:xfrm>
          <a:prstGeom prst="rect">
            <a:avLst/>
          </a:prstGeom>
          <a:noFill/>
          <a:ln>
            <a:noFill/>
          </a:ln>
        </p:spPr>
        <p:txBody>
          <a:bodyPr spcFirstLastPara="1" wrap="square" lIns="91425" tIns="45700" rIns="91425" bIns="45700" anchor="t" anchorCtr="0">
            <a:normAutofit/>
          </a:bodyPr>
          <a:lstStyle>
            <a:lvl1pPr marL="400061" lvl="0" indent="-200031" algn="l">
              <a:lnSpc>
                <a:spcPct val="90000"/>
              </a:lnSpc>
              <a:spcBef>
                <a:spcPts val="875"/>
              </a:spcBef>
              <a:spcAft>
                <a:spcPts val="0"/>
              </a:spcAft>
              <a:buClr>
                <a:schemeClr val="dk1"/>
              </a:buClr>
              <a:buSzPts val="1600"/>
              <a:buNone/>
              <a:defRPr sz="1400"/>
            </a:lvl1pPr>
            <a:lvl2pPr marL="800123" lvl="1" indent="-200031" algn="l">
              <a:lnSpc>
                <a:spcPct val="90000"/>
              </a:lnSpc>
              <a:spcBef>
                <a:spcPts val="438"/>
              </a:spcBef>
              <a:spcAft>
                <a:spcPts val="0"/>
              </a:spcAft>
              <a:buClr>
                <a:schemeClr val="dk1"/>
              </a:buClr>
              <a:buSzPts val="1400"/>
              <a:buNone/>
              <a:defRPr sz="1225"/>
            </a:lvl2pPr>
            <a:lvl3pPr marL="1200184" lvl="2" indent="-200031" algn="l">
              <a:lnSpc>
                <a:spcPct val="90000"/>
              </a:lnSpc>
              <a:spcBef>
                <a:spcPts val="438"/>
              </a:spcBef>
              <a:spcAft>
                <a:spcPts val="0"/>
              </a:spcAft>
              <a:buClr>
                <a:schemeClr val="dk1"/>
              </a:buClr>
              <a:buSzPts val="1200"/>
              <a:buNone/>
              <a:defRPr sz="1050"/>
            </a:lvl3pPr>
            <a:lvl4pPr marL="1600246" lvl="3" indent="-200031" algn="l">
              <a:lnSpc>
                <a:spcPct val="90000"/>
              </a:lnSpc>
              <a:spcBef>
                <a:spcPts val="438"/>
              </a:spcBef>
              <a:spcAft>
                <a:spcPts val="0"/>
              </a:spcAft>
              <a:buClr>
                <a:schemeClr val="dk1"/>
              </a:buClr>
              <a:buSzPts val="1000"/>
              <a:buNone/>
              <a:defRPr sz="875"/>
            </a:lvl4pPr>
            <a:lvl5pPr marL="2000307" lvl="4" indent="-200031" algn="l">
              <a:lnSpc>
                <a:spcPct val="90000"/>
              </a:lnSpc>
              <a:spcBef>
                <a:spcPts val="438"/>
              </a:spcBef>
              <a:spcAft>
                <a:spcPts val="0"/>
              </a:spcAft>
              <a:buClr>
                <a:schemeClr val="dk1"/>
              </a:buClr>
              <a:buSzPts val="1000"/>
              <a:buNone/>
              <a:defRPr sz="875"/>
            </a:lvl5pPr>
            <a:lvl6pPr marL="2400369" lvl="5" indent="-200031" algn="l">
              <a:lnSpc>
                <a:spcPct val="90000"/>
              </a:lnSpc>
              <a:spcBef>
                <a:spcPts val="438"/>
              </a:spcBef>
              <a:spcAft>
                <a:spcPts val="0"/>
              </a:spcAft>
              <a:buClr>
                <a:schemeClr val="dk1"/>
              </a:buClr>
              <a:buSzPts val="1000"/>
              <a:buNone/>
              <a:defRPr sz="875"/>
            </a:lvl6pPr>
            <a:lvl7pPr marL="2800430" lvl="6" indent="-200031" algn="l">
              <a:lnSpc>
                <a:spcPct val="90000"/>
              </a:lnSpc>
              <a:spcBef>
                <a:spcPts val="438"/>
              </a:spcBef>
              <a:spcAft>
                <a:spcPts val="0"/>
              </a:spcAft>
              <a:buClr>
                <a:schemeClr val="dk1"/>
              </a:buClr>
              <a:buSzPts val="1000"/>
              <a:buNone/>
              <a:defRPr sz="875"/>
            </a:lvl7pPr>
            <a:lvl8pPr marL="3200491" lvl="7" indent="-200031" algn="l">
              <a:lnSpc>
                <a:spcPct val="90000"/>
              </a:lnSpc>
              <a:spcBef>
                <a:spcPts val="438"/>
              </a:spcBef>
              <a:spcAft>
                <a:spcPts val="0"/>
              </a:spcAft>
              <a:buClr>
                <a:schemeClr val="dk1"/>
              </a:buClr>
              <a:buSzPts val="1000"/>
              <a:buNone/>
              <a:defRPr sz="875"/>
            </a:lvl8pPr>
            <a:lvl9pPr marL="3600553" lvl="8" indent="-200031" algn="l">
              <a:lnSpc>
                <a:spcPct val="90000"/>
              </a:lnSpc>
              <a:spcBef>
                <a:spcPts val="438"/>
              </a:spcBef>
              <a:spcAft>
                <a:spcPts val="0"/>
              </a:spcAft>
              <a:buClr>
                <a:schemeClr val="dk1"/>
              </a:buClr>
              <a:buSzPts val="1000"/>
              <a:buNone/>
              <a:defRPr sz="875"/>
            </a:lvl9pPr>
          </a:lstStyle>
          <a:p>
            <a:endParaRPr/>
          </a:p>
        </p:txBody>
      </p:sp>
      <p:sp>
        <p:nvSpPr>
          <p:cNvPr id="65" name="Google Shape;65;p2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4" y="-1256506"/>
            <a:ext cx="4351338" cy="10515600"/>
          </a:xfrm>
          <a:prstGeom prst="rect">
            <a:avLst/>
          </a:prstGeom>
          <a:noFill/>
          <a:ln>
            <a:noFill/>
          </a:ln>
        </p:spPr>
        <p:txBody>
          <a:bodyPr spcFirstLastPara="1" wrap="square" lIns="91425" tIns="45700" rIns="91425" bIns="45700" anchor="t" anchorCtr="0">
            <a:normAutofit/>
          </a:bodyPr>
          <a:lstStyle>
            <a:lvl1pPr marL="400061" lvl="0" indent="-300046" algn="l">
              <a:lnSpc>
                <a:spcPct val="90000"/>
              </a:lnSpc>
              <a:spcBef>
                <a:spcPts val="875"/>
              </a:spcBef>
              <a:spcAft>
                <a:spcPts val="0"/>
              </a:spcAft>
              <a:buClr>
                <a:schemeClr val="dk1"/>
              </a:buClr>
              <a:buSzPts val="1800"/>
              <a:buChar char="•"/>
              <a:defRPr/>
            </a:lvl1pPr>
            <a:lvl2pPr marL="800123" lvl="1" indent="-300046" algn="l">
              <a:lnSpc>
                <a:spcPct val="90000"/>
              </a:lnSpc>
              <a:spcBef>
                <a:spcPts val="438"/>
              </a:spcBef>
              <a:spcAft>
                <a:spcPts val="0"/>
              </a:spcAft>
              <a:buClr>
                <a:schemeClr val="dk1"/>
              </a:buClr>
              <a:buSzPts val="1800"/>
              <a:buChar char="•"/>
              <a:defRPr/>
            </a:lvl2pPr>
            <a:lvl3pPr marL="1200184" lvl="2" indent="-300046" algn="l">
              <a:lnSpc>
                <a:spcPct val="90000"/>
              </a:lnSpc>
              <a:spcBef>
                <a:spcPts val="438"/>
              </a:spcBef>
              <a:spcAft>
                <a:spcPts val="0"/>
              </a:spcAft>
              <a:buClr>
                <a:schemeClr val="dk1"/>
              </a:buClr>
              <a:buSzPts val="1800"/>
              <a:buChar char="•"/>
              <a:defRPr/>
            </a:lvl3pPr>
            <a:lvl4pPr marL="1600246" lvl="3" indent="-300046" algn="l">
              <a:lnSpc>
                <a:spcPct val="90000"/>
              </a:lnSpc>
              <a:spcBef>
                <a:spcPts val="438"/>
              </a:spcBef>
              <a:spcAft>
                <a:spcPts val="0"/>
              </a:spcAft>
              <a:buClr>
                <a:schemeClr val="dk1"/>
              </a:buClr>
              <a:buSzPts val="1800"/>
              <a:buChar char="•"/>
              <a:defRPr/>
            </a:lvl4pPr>
            <a:lvl5pPr marL="2000307" lvl="4" indent="-300046" algn="l">
              <a:lnSpc>
                <a:spcPct val="90000"/>
              </a:lnSpc>
              <a:spcBef>
                <a:spcPts val="438"/>
              </a:spcBef>
              <a:spcAft>
                <a:spcPts val="0"/>
              </a:spcAft>
              <a:buClr>
                <a:schemeClr val="dk1"/>
              </a:buClr>
              <a:buSzPts val="1800"/>
              <a:buChar char="•"/>
              <a:defRPr/>
            </a:lvl5pPr>
            <a:lvl6pPr marL="2400369" lvl="5" indent="-300046" algn="l">
              <a:lnSpc>
                <a:spcPct val="90000"/>
              </a:lnSpc>
              <a:spcBef>
                <a:spcPts val="438"/>
              </a:spcBef>
              <a:spcAft>
                <a:spcPts val="0"/>
              </a:spcAft>
              <a:buClr>
                <a:schemeClr val="dk1"/>
              </a:buClr>
              <a:buSzPts val="1800"/>
              <a:buChar char="•"/>
              <a:defRPr/>
            </a:lvl6pPr>
            <a:lvl7pPr marL="2800430" lvl="6" indent="-300046" algn="l">
              <a:lnSpc>
                <a:spcPct val="90000"/>
              </a:lnSpc>
              <a:spcBef>
                <a:spcPts val="438"/>
              </a:spcBef>
              <a:spcAft>
                <a:spcPts val="0"/>
              </a:spcAft>
              <a:buClr>
                <a:schemeClr val="dk1"/>
              </a:buClr>
              <a:buSzPts val="1800"/>
              <a:buChar char="•"/>
              <a:defRPr/>
            </a:lvl7pPr>
            <a:lvl8pPr marL="3200491" lvl="7" indent="-300046" algn="l">
              <a:lnSpc>
                <a:spcPct val="90000"/>
              </a:lnSpc>
              <a:spcBef>
                <a:spcPts val="438"/>
              </a:spcBef>
              <a:spcAft>
                <a:spcPts val="0"/>
              </a:spcAft>
              <a:buClr>
                <a:schemeClr val="dk1"/>
              </a:buClr>
              <a:buSzPts val="1800"/>
              <a:buChar char="•"/>
              <a:defRPr/>
            </a:lvl8pPr>
            <a:lvl9pPr marL="3600553" lvl="8" indent="-300046" algn="l">
              <a:lnSpc>
                <a:spcPct val="90000"/>
              </a:lnSpc>
              <a:spcBef>
                <a:spcPts val="438"/>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00061" lvl="0" indent="-300046" algn="l">
              <a:lnSpc>
                <a:spcPct val="90000"/>
              </a:lnSpc>
              <a:spcBef>
                <a:spcPts val="875"/>
              </a:spcBef>
              <a:spcAft>
                <a:spcPts val="0"/>
              </a:spcAft>
              <a:buClr>
                <a:schemeClr val="dk1"/>
              </a:buClr>
              <a:buSzPts val="1800"/>
              <a:buChar char="•"/>
              <a:defRPr/>
            </a:lvl1pPr>
            <a:lvl2pPr marL="800123" lvl="1" indent="-300046" algn="l">
              <a:lnSpc>
                <a:spcPct val="90000"/>
              </a:lnSpc>
              <a:spcBef>
                <a:spcPts val="438"/>
              </a:spcBef>
              <a:spcAft>
                <a:spcPts val="0"/>
              </a:spcAft>
              <a:buClr>
                <a:schemeClr val="dk1"/>
              </a:buClr>
              <a:buSzPts val="1800"/>
              <a:buChar char="•"/>
              <a:defRPr/>
            </a:lvl2pPr>
            <a:lvl3pPr marL="1200184" lvl="2" indent="-300046" algn="l">
              <a:lnSpc>
                <a:spcPct val="90000"/>
              </a:lnSpc>
              <a:spcBef>
                <a:spcPts val="438"/>
              </a:spcBef>
              <a:spcAft>
                <a:spcPts val="0"/>
              </a:spcAft>
              <a:buClr>
                <a:schemeClr val="dk1"/>
              </a:buClr>
              <a:buSzPts val="1800"/>
              <a:buChar char="•"/>
              <a:defRPr/>
            </a:lvl3pPr>
            <a:lvl4pPr marL="1600246" lvl="3" indent="-300046" algn="l">
              <a:lnSpc>
                <a:spcPct val="90000"/>
              </a:lnSpc>
              <a:spcBef>
                <a:spcPts val="438"/>
              </a:spcBef>
              <a:spcAft>
                <a:spcPts val="0"/>
              </a:spcAft>
              <a:buClr>
                <a:schemeClr val="dk1"/>
              </a:buClr>
              <a:buSzPts val="1800"/>
              <a:buChar char="•"/>
              <a:defRPr/>
            </a:lvl4pPr>
            <a:lvl5pPr marL="2000307" lvl="4" indent="-300046" algn="l">
              <a:lnSpc>
                <a:spcPct val="90000"/>
              </a:lnSpc>
              <a:spcBef>
                <a:spcPts val="438"/>
              </a:spcBef>
              <a:spcAft>
                <a:spcPts val="0"/>
              </a:spcAft>
              <a:buClr>
                <a:schemeClr val="dk1"/>
              </a:buClr>
              <a:buSzPts val="1800"/>
              <a:buChar char="•"/>
              <a:defRPr/>
            </a:lvl5pPr>
            <a:lvl6pPr marL="2400369" lvl="5" indent="-300046" algn="l">
              <a:lnSpc>
                <a:spcPct val="90000"/>
              </a:lnSpc>
              <a:spcBef>
                <a:spcPts val="438"/>
              </a:spcBef>
              <a:spcAft>
                <a:spcPts val="0"/>
              </a:spcAft>
              <a:buClr>
                <a:schemeClr val="dk1"/>
              </a:buClr>
              <a:buSzPts val="1800"/>
              <a:buChar char="•"/>
              <a:defRPr/>
            </a:lvl6pPr>
            <a:lvl7pPr marL="2800430" lvl="6" indent="-300046" algn="l">
              <a:lnSpc>
                <a:spcPct val="90000"/>
              </a:lnSpc>
              <a:spcBef>
                <a:spcPts val="438"/>
              </a:spcBef>
              <a:spcAft>
                <a:spcPts val="0"/>
              </a:spcAft>
              <a:buClr>
                <a:schemeClr val="dk1"/>
              </a:buClr>
              <a:buSzPts val="1800"/>
              <a:buChar char="•"/>
              <a:defRPr/>
            </a:lvl7pPr>
            <a:lvl8pPr marL="3200491" lvl="7" indent="-300046" algn="l">
              <a:lnSpc>
                <a:spcPct val="90000"/>
              </a:lnSpc>
              <a:spcBef>
                <a:spcPts val="438"/>
              </a:spcBef>
              <a:spcAft>
                <a:spcPts val="0"/>
              </a:spcAft>
              <a:buClr>
                <a:schemeClr val="dk1"/>
              </a:buClr>
              <a:buSzPts val="1800"/>
              <a:buChar char="•"/>
              <a:defRPr/>
            </a:lvl8pPr>
            <a:lvl9pPr marL="3600553" lvl="8" indent="-300046" algn="l">
              <a:lnSpc>
                <a:spcPct val="90000"/>
              </a:lnSpc>
              <a:spcBef>
                <a:spcPts val="438"/>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rmAutofit/>
          </a:bodyPr>
          <a:lstStyle>
            <a:lvl1pPr marR="0" lvl="0" algn="ctr" rtl="0">
              <a:lnSpc>
                <a:spcPct val="110795"/>
              </a:lnSpc>
              <a:spcBef>
                <a:spcPts val="0"/>
              </a:spcBef>
              <a:spcAft>
                <a:spcPts val="0"/>
              </a:spcAft>
              <a:buClr>
                <a:schemeClr val="accent6"/>
              </a:buClr>
              <a:buSzPts val="4400"/>
              <a:buFont typeface="Arial Black"/>
              <a:buNone/>
              <a:defRPr sz="4400" b="1" i="0" u="none" strike="noStrike" cap="non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758952" y="2103120"/>
            <a:ext cx="10671048"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360"/>
              </a:spcBef>
              <a:spcAft>
                <a:spcPts val="0"/>
              </a:spcAft>
              <a:buClr>
                <a:schemeClr val="accent6"/>
              </a:buClr>
              <a:buSzPts val="2800"/>
              <a:buFont typeface="Arial"/>
              <a:buChar char="•"/>
              <a:defRPr sz="2800" b="0" i="0" u="none" strike="noStrike" cap="none">
                <a:solidFill>
                  <a:schemeClr val="accent6"/>
                </a:solidFill>
                <a:latin typeface="EB Garamond"/>
                <a:ea typeface="EB Garamond"/>
                <a:cs typeface="EB Garamond"/>
                <a:sym typeface="EB Garamond"/>
              </a:defRPr>
            </a:lvl1pPr>
            <a:lvl2pPr marL="914400" marR="0" lvl="1" indent="-381000" algn="l" rtl="0">
              <a:lnSpc>
                <a:spcPct val="100000"/>
              </a:lnSpc>
              <a:spcBef>
                <a:spcPts val="360"/>
              </a:spcBef>
              <a:spcAft>
                <a:spcPts val="0"/>
              </a:spcAft>
              <a:buClr>
                <a:schemeClr val="accent6"/>
              </a:buClr>
              <a:buSzPts val="2400"/>
              <a:buFont typeface="Arial"/>
              <a:buChar char="•"/>
              <a:defRPr sz="2400" b="0" i="0" u="none" strike="noStrike" cap="none">
                <a:solidFill>
                  <a:schemeClr val="accent6"/>
                </a:solidFill>
                <a:latin typeface="EB Garamond"/>
                <a:ea typeface="EB Garamond"/>
                <a:cs typeface="EB Garamond"/>
                <a:sym typeface="EB Garamond"/>
              </a:defRPr>
            </a:lvl2pPr>
            <a:lvl3pPr marL="1371600" marR="0" lvl="2" indent="-355600" algn="l" rtl="0">
              <a:lnSpc>
                <a:spcPct val="100000"/>
              </a:lnSpc>
              <a:spcBef>
                <a:spcPts val="360"/>
              </a:spcBef>
              <a:spcAft>
                <a:spcPts val="0"/>
              </a:spcAft>
              <a:buClr>
                <a:schemeClr val="accent6"/>
              </a:buClr>
              <a:buSzPts val="2000"/>
              <a:buFont typeface="Arial"/>
              <a:buChar char="•"/>
              <a:defRPr sz="2000" b="0" i="0" u="none" strike="noStrike" cap="none">
                <a:solidFill>
                  <a:schemeClr val="accent6"/>
                </a:solidFill>
                <a:latin typeface="EB Garamond"/>
                <a:ea typeface="EB Garamond"/>
                <a:cs typeface="EB Garamond"/>
                <a:sym typeface="EB Garamond"/>
              </a:defRPr>
            </a:lvl3pPr>
            <a:lvl4pPr marL="1828800" marR="0" lvl="3"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EB Garamond"/>
                <a:ea typeface="EB Garamond"/>
                <a:cs typeface="EB Garamond"/>
                <a:sym typeface="EB Garamond"/>
              </a:defRPr>
            </a:lvl4pPr>
            <a:lvl5pPr marL="2286000" marR="0" lvl="4"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EB Garamond"/>
                <a:ea typeface="EB Garamond"/>
                <a:cs typeface="EB Garamond"/>
                <a:sym typeface="EB 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8" name="Google Shape;8;p17"/>
          <p:cNvSpPr txBox="1">
            <a:spLocks noGrp="1"/>
          </p:cNvSpPr>
          <p:nvPr>
            <p:ph type="ftr" idx="11"/>
          </p:nvPr>
        </p:nvSpPr>
        <p:spPr>
          <a:xfrm>
            <a:off x="621792" y="457200"/>
            <a:ext cx="3200400"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EB Garamond"/>
                <a:ea typeface="EB Garamond"/>
                <a:cs typeface="EB Garamond"/>
                <a:sym typeface="EB Garamond"/>
              </a:defRPr>
            </a:lvl2pPr>
            <a:lvl3pPr marR="0" lvl="2" algn="l" rtl="0">
              <a:spcBef>
                <a:spcPts val="0"/>
              </a:spcBef>
              <a:spcAft>
                <a:spcPts val="0"/>
              </a:spcAft>
              <a:buSzPts val="1400"/>
              <a:buNone/>
              <a:defRPr sz="1800" b="0" i="0" u="none" strike="noStrike" cap="none">
                <a:solidFill>
                  <a:schemeClr val="dk1"/>
                </a:solidFill>
                <a:latin typeface="EB Garamond"/>
                <a:ea typeface="EB Garamond"/>
                <a:cs typeface="EB Garamond"/>
                <a:sym typeface="EB Garamond"/>
              </a:defRPr>
            </a:lvl3pPr>
            <a:lvl4pPr marR="0" lvl="3" algn="l" rtl="0">
              <a:spcBef>
                <a:spcPts val="0"/>
              </a:spcBef>
              <a:spcAft>
                <a:spcPts val="0"/>
              </a:spcAft>
              <a:buSzPts val="1400"/>
              <a:buNone/>
              <a:defRPr sz="1800" b="0" i="0" u="none" strike="noStrike" cap="none">
                <a:solidFill>
                  <a:schemeClr val="dk1"/>
                </a:solidFill>
                <a:latin typeface="EB Garamond"/>
                <a:ea typeface="EB Garamond"/>
                <a:cs typeface="EB Garamond"/>
                <a:sym typeface="EB Garamond"/>
              </a:defRPr>
            </a:lvl4pPr>
            <a:lvl5pPr marR="0" lvl="4" algn="l" rtl="0">
              <a:spcBef>
                <a:spcPts val="0"/>
              </a:spcBef>
              <a:spcAft>
                <a:spcPts val="0"/>
              </a:spcAft>
              <a:buSzPts val="1400"/>
              <a:buNone/>
              <a:defRPr sz="1800" b="0" i="0" u="none" strike="noStrike" cap="none">
                <a:solidFill>
                  <a:schemeClr val="dk1"/>
                </a:solidFill>
                <a:latin typeface="EB Garamond"/>
                <a:ea typeface="EB Garamond"/>
                <a:cs typeface="EB Garamond"/>
                <a:sym typeface="EB Garamond"/>
              </a:defRPr>
            </a:lvl5pPr>
            <a:lvl6pPr marR="0" lvl="5" algn="l" rtl="0">
              <a:spcBef>
                <a:spcPts val="0"/>
              </a:spcBef>
              <a:spcAft>
                <a:spcPts val="0"/>
              </a:spcAft>
              <a:buSzPts val="1400"/>
              <a:buNone/>
              <a:defRPr sz="1800" b="0" i="0" u="none" strike="noStrike" cap="none">
                <a:solidFill>
                  <a:schemeClr val="dk1"/>
                </a:solidFill>
                <a:latin typeface="EB Garamond"/>
                <a:ea typeface="EB Garamond"/>
                <a:cs typeface="EB Garamond"/>
                <a:sym typeface="EB Garamond"/>
              </a:defRPr>
            </a:lvl6pPr>
            <a:lvl7pPr marR="0" lvl="6" algn="l" rtl="0">
              <a:spcBef>
                <a:spcPts val="0"/>
              </a:spcBef>
              <a:spcAft>
                <a:spcPts val="0"/>
              </a:spcAft>
              <a:buSzPts val="1400"/>
              <a:buNone/>
              <a:defRPr sz="1800" b="0" i="0" u="none" strike="noStrike" cap="none">
                <a:solidFill>
                  <a:schemeClr val="dk1"/>
                </a:solidFill>
                <a:latin typeface="EB Garamond"/>
                <a:ea typeface="EB Garamond"/>
                <a:cs typeface="EB Garamond"/>
                <a:sym typeface="EB Garamond"/>
              </a:defRPr>
            </a:lvl7pPr>
            <a:lvl8pPr marR="0" lvl="7" algn="l" rtl="0">
              <a:spcBef>
                <a:spcPts val="0"/>
              </a:spcBef>
              <a:spcAft>
                <a:spcPts val="0"/>
              </a:spcAft>
              <a:buSzPts val="1400"/>
              <a:buNone/>
              <a:defRPr sz="1800" b="0" i="0" u="none" strike="noStrike" cap="none">
                <a:solidFill>
                  <a:schemeClr val="dk1"/>
                </a:solidFill>
                <a:latin typeface="EB Garamond"/>
                <a:ea typeface="EB Garamond"/>
                <a:cs typeface="EB Garamond"/>
                <a:sym typeface="EB Garamond"/>
              </a:defRPr>
            </a:lvl8pPr>
            <a:lvl9pPr marR="0" lvl="8" algn="l" rtl="0">
              <a:spcBef>
                <a:spcPts val="0"/>
              </a:spcBef>
              <a:spcAft>
                <a:spcPts val="0"/>
              </a:spcAft>
              <a:buSzPts val="1400"/>
              <a:buNone/>
              <a:defRPr sz="1800" b="0" i="0" u="none" strike="noStrike" cap="none">
                <a:solidFill>
                  <a:schemeClr val="dk1"/>
                </a:solidFill>
                <a:latin typeface="EB Garamond"/>
                <a:ea typeface="EB Garamond"/>
                <a:cs typeface="EB Garamond"/>
                <a:sym typeface="EB Garamond"/>
              </a:defRPr>
            </a:lvl9pPr>
          </a:lstStyle>
          <a:p>
            <a:endParaRPr/>
          </a:p>
        </p:txBody>
      </p:sp>
      <p:sp>
        <p:nvSpPr>
          <p:cNvPr id="9" name="Google Shape;9;p17"/>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accent6"/>
                </a:solidFill>
                <a:latin typeface="Arial"/>
                <a:ea typeface="Arial"/>
                <a:cs typeface="Arial"/>
                <a:sym typeface="Arial"/>
              </a:defRPr>
            </a:lvl1pPr>
            <a:lvl2pPr marL="0" marR="0" lvl="1" indent="0" algn="ctr" rtl="0">
              <a:spcBef>
                <a:spcPts val="0"/>
              </a:spcBef>
              <a:buNone/>
              <a:defRPr sz="1200" b="0" i="0" u="none" strike="noStrike" cap="none">
                <a:solidFill>
                  <a:schemeClr val="accent6"/>
                </a:solidFill>
                <a:latin typeface="Arial"/>
                <a:ea typeface="Arial"/>
                <a:cs typeface="Arial"/>
                <a:sym typeface="Arial"/>
              </a:defRPr>
            </a:lvl2pPr>
            <a:lvl3pPr marL="0" marR="0" lvl="2" indent="0" algn="ctr" rtl="0">
              <a:spcBef>
                <a:spcPts val="0"/>
              </a:spcBef>
              <a:buNone/>
              <a:defRPr sz="1200" b="0" i="0" u="none" strike="noStrike" cap="none">
                <a:solidFill>
                  <a:schemeClr val="accent6"/>
                </a:solidFill>
                <a:latin typeface="Arial"/>
                <a:ea typeface="Arial"/>
                <a:cs typeface="Arial"/>
                <a:sym typeface="Arial"/>
              </a:defRPr>
            </a:lvl3pPr>
            <a:lvl4pPr marL="0" marR="0" lvl="3" indent="0" algn="ctr" rtl="0">
              <a:spcBef>
                <a:spcPts val="0"/>
              </a:spcBef>
              <a:buNone/>
              <a:defRPr sz="1200" b="0" i="0" u="none" strike="noStrike" cap="none">
                <a:solidFill>
                  <a:schemeClr val="accent6"/>
                </a:solidFill>
                <a:latin typeface="Arial"/>
                <a:ea typeface="Arial"/>
                <a:cs typeface="Arial"/>
                <a:sym typeface="Arial"/>
              </a:defRPr>
            </a:lvl4pPr>
            <a:lvl5pPr marL="0" marR="0" lvl="4" indent="0" algn="ctr" rtl="0">
              <a:spcBef>
                <a:spcPts val="0"/>
              </a:spcBef>
              <a:buNone/>
              <a:defRPr sz="1200" b="0" i="0" u="none" strike="noStrike" cap="none">
                <a:solidFill>
                  <a:schemeClr val="accent6"/>
                </a:solidFill>
                <a:latin typeface="Arial"/>
                <a:ea typeface="Arial"/>
                <a:cs typeface="Arial"/>
                <a:sym typeface="Arial"/>
              </a:defRPr>
            </a:lvl5pPr>
            <a:lvl6pPr marL="0" marR="0" lvl="5" indent="0" algn="ctr" rtl="0">
              <a:spcBef>
                <a:spcPts val="0"/>
              </a:spcBef>
              <a:buNone/>
              <a:defRPr sz="1200" b="0" i="0" u="none" strike="noStrike" cap="none">
                <a:solidFill>
                  <a:schemeClr val="accent6"/>
                </a:solidFill>
                <a:latin typeface="Arial"/>
                <a:ea typeface="Arial"/>
                <a:cs typeface="Arial"/>
                <a:sym typeface="Arial"/>
              </a:defRPr>
            </a:lvl6pPr>
            <a:lvl7pPr marL="0" marR="0" lvl="6" indent="0" algn="ctr" rtl="0">
              <a:spcBef>
                <a:spcPts val="0"/>
              </a:spcBef>
              <a:buNone/>
              <a:defRPr sz="1200" b="0" i="0" u="none" strike="noStrike" cap="none">
                <a:solidFill>
                  <a:schemeClr val="accent6"/>
                </a:solidFill>
                <a:latin typeface="Arial"/>
                <a:ea typeface="Arial"/>
                <a:cs typeface="Arial"/>
                <a:sym typeface="Arial"/>
              </a:defRPr>
            </a:lvl7pPr>
            <a:lvl8pPr marL="0" marR="0" lvl="7" indent="0" algn="ctr" rtl="0">
              <a:spcBef>
                <a:spcPts val="0"/>
              </a:spcBef>
              <a:buNone/>
              <a:defRPr sz="1200" b="0" i="0" u="none" strike="noStrike" cap="none">
                <a:solidFill>
                  <a:schemeClr val="accent6"/>
                </a:solidFill>
                <a:latin typeface="Arial"/>
                <a:ea typeface="Arial"/>
                <a:cs typeface="Arial"/>
                <a:sym typeface="Arial"/>
              </a:defRPr>
            </a:lvl8pPr>
            <a:lvl9pPr marL="0" marR="0" lvl="8" indent="0" algn="ctr" rtl="0">
              <a:spcBef>
                <a:spcPts val="0"/>
              </a:spcBef>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9pPr>
          </a:lstStyle>
          <a:p>
            <a:endParaRPr/>
          </a:p>
        </p:txBody>
      </p:sp>
      <p:sp>
        <p:nvSpPr>
          <p:cNvPr id="9" name="Google Shape;9;p1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9pPr>
          </a:lstStyle>
          <a:p>
            <a:endParaRPr/>
          </a:p>
        </p:txBody>
      </p:sp>
      <p:sp>
        <p:nvSpPr>
          <p:cNvPr id="10" name="Google Shape;10;p1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jamboard.google.com/d/1SqhanY04Sa3K3J9pytLPosgI_Rsz7LlfifUsSAFt2hc/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640366" y="2743200"/>
            <a:ext cx="7045666" cy="2386584"/>
          </a:xfrm>
        </p:spPr>
        <p:txBody>
          <a:bodyPr/>
          <a:lstStyle/>
          <a:p>
            <a:r>
              <a:rPr lang="en-US" dirty="0">
                <a:solidFill>
                  <a:srgbClr val="FFFFFF"/>
                </a:solidFill>
              </a:rPr>
              <a:t>GO Team Meeting #2</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dirty="0">
                <a:solidFill>
                  <a:srgbClr val="FFFFFF"/>
                </a:solidFill>
              </a:rPr>
              <a:t>Where we are – Where we’re going</a:t>
            </a:r>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5"/>
          <p:cNvSpPr/>
          <p:nvPr/>
        </p:nvSpPr>
        <p:spPr>
          <a:xfrm>
            <a:off x="1524000" y="31610"/>
            <a:ext cx="9144000" cy="358706"/>
          </a:xfrm>
          <a:prstGeom prst="rect">
            <a:avLst/>
          </a:prstGeom>
          <a:solidFill>
            <a:srgbClr val="F2F2F2"/>
          </a:solidFill>
          <a:ln>
            <a:noFill/>
          </a:ln>
        </p:spPr>
        <p:txBody>
          <a:bodyPr spcFirstLastPara="1" wrap="square" lIns="60003" tIns="29991" rIns="60003" bIns="29991" anchor="ctr" anchorCtr="0">
            <a:noAutofit/>
          </a:bodyPr>
          <a:lstStyle/>
          <a:p>
            <a:pPr algn="ctr">
              <a:buSzPts val="1350"/>
            </a:pPr>
            <a:endParaRPr sz="1181">
              <a:solidFill>
                <a:schemeClr val="lt1"/>
              </a:solidFill>
            </a:endParaRPr>
          </a:p>
        </p:txBody>
      </p:sp>
      <p:sp>
        <p:nvSpPr>
          <p:cNvPr id="189" name="Google Shape;189;p5"/>
          <p:cNvSpPr/>
          <p:nvPr/>
        </p:nvSpPr>
        <p:spPr>
          <a:xfrm>
            <a:off x="9959789" y="89974"/>
            <a:ext cx="5459" cy="241978"/>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90" name="Google Shape;190;p5"/>
          <p:cNvSpPr/>
          <p:nvPr/>
        </p:nvSpPr>
        <p:spPr>
          <a:xfrm>
            <a:off x="9234059" y="33224"/>
            <a:ext cx="1232438" cy="358575"/>
          </a:xfrm>
          <a:prstGeom prst="roundRect">
            <a:avLst>
              <a:gd name="adj" fmla="val 0"/>
            </a:avLst>
          </a:prstGeom>
          <a:noFill/>
          <a:ln>
            <a:noFill/>
          </a:ln>
        </p:spPr>
        <p:txBody>
          <a:bodyPr spcFirstLastPara="1" wrap="square" lIns="59981" tIns="59981" rIns="59981" bIns="59981" anchor="ctr" anchorCtr="0">
            <a:noAutofit/>
          </a:bodyPr>
          <a:lstStyle/>
          <a:p>
            <a:pPr algn="r">
              <a:buSzPts val="1200"/>
            </a:pPr>
            <a:r>
              <a:rPr lang="en-US" sz="1050" b="1">
                <a:solidFill>
                  <a:schemeClr val="dk1"/>
                </a:solidFill>
              </a:rPr>
              <a:t>Goals </a:t>
            </a:r>
            <a:endParaRPr sz="1050" b="1"/>
          </a:p>
        </p:txBody>
      </p:sp>
      <p:sp>
        <p:nvSpPr>
          <p:cNvPr id="191" name="Google Shape;191;p5"/>
          <p:cNvSpPr/>
          <p:nvPr/>
        </p:nvSpPr>
        <p:spPr>
          <a:xfrm>
            <a:off x="1524000" y="31169"/>
            <a:ext cx="4008578" cy="358706"/>
          </a:xfrm>
          <a:prstGeom prst="roundRect">
            <a:avLst>
              <a:gd name="adj" fmla="val 0"/>
            </a:avLst>
          </a:prstGeom>
          <a:noFill/>
          <a:ln>
            <a:noFill/>
          </a:ln>
        </p:spPr>
        <p:txBody>
          <a:bodyPr spcFirstLastPara="1" wrap="square" lIns="59981" tIns="59981" rIns="59981" bIns="59981" anchor="ctr" anchorCtr="0">
            <a:noAutofit/>
          </a:bodyPr>
          <a:lstStyle/>
          <a:p>
            <a:r>
              <a:rPr lang="en-US" sz="1375" b="1">
                <a:solidFill>
                  <a:schemeClr val="dk1"/>
                </a:solidFill>
              </a:rPr>
              <a:t>Herman J. Russell West End Academy</a:t>
            </a:r>
            <a:endParaRPr lang="en-US" sz="1375">
              <a:solidFill>
                <a:schemeClr val="dk1"/>
              </a:solidFill>
            </a:endParaRPr>
          </a:p>
          <a:p>
            <a:pPr>
              <a:buSzPts val="1600"/>
            </a:pPr>
            <a:endParaRPr lang="en-US" sz="1375" b="1">
              <a:solidFill>
                <a:schemeClr val="dk1"/>
              </a:solidFill>
            </a:endParaRPr>
          </a:p>
        </p:txBody>
      </p:sp>
      <p:graphicFrame>
        <p:nvGraphicFramePr>
          <p:cNvPr id="192" name="Google Shape;192;p5"/>
          <p:cNvGraphicFramePr/>
          <p:nvPr>
            <p:extLst>
              <p:ext uri="{D42A27DB-BD31-4B8C-83A1-F6EECF244321}">
                <p14:modId xmlns:p14="http://schemas.microsoft.com/office/powerpoint/2010/main" val="3838274323"/>
              </p:ext>
            </p:extLst>
          </p:nvPr>
        </p:nvGraphicFramePr>
        <p:xfrm>
          <a:off x="1524000" y="499972"/>
          <a:ext cx="9144000" cy="935857"/>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05039">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Our Overarching Needs</a:t>
                      </a:r>
                      <a:endParaRPr sz="1000" u="none" strike="noStrike" cap="none"/>
                    </a:p>
                  </a:txBody>
                  <a:tcPr marL="44997" marR="44997" marT="22509" marB="22509">
                    <a:lnB w="12700" cap="flat" cmpd="sng">
                      <a:solidFill>
                        <a:schemeClr val="lt1"/>
                      </a:solidFill>
                      <a:prstDash val="solid"/>
                      <a:round/>
                      <a:headEnd type="none" w="sm" len="sm"/>
                      <a:tailEnd type="none" w="sm" len="sm"/>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1769">
                <a:tc>
                  <a:txBody>
                    <a:bodyPr/>
                    <a:lstStyle/>
                    <a:p>
                      <a:pPr marL="0" marR="0" lvl="0" indent="0" algn="ctr" defTabSz="914400" rtl="0" eaLnBrk="1" fontAlgn="auto" latinLnBrk="0" hangingPunct="1">
                        <a:lnSpc>
                          <a:spcPct val="100000"/>
                        </a:lnSpc>
                        <a:spcBef>
                          <a:spcPts val="0"/>
                        </a:spcBef>
                        <a:spcAft>
                          <a:spcPts val="0"/>
                        </a:spcAft>
                        <a:buClr>
                          <a:schemeClr val="dk1"/>
                        </a:buClr>
                        <a:buSzPts val="1000"/>
                        <a:buFont typeface="Arial"/>
                        <a:buNone/>
                        <a:tabLst/>
                        <a:defRPr/>
                      </a:pPr>
                      <a:r>
                        <a:rPr lang="en-US" sz="900" u="none" strike="noStrike" cap="none"/>
                        <a:t>LITERACY</a:t>
                      </a:r>
                    </a:p>
                    <a:p>
                      <a:pPr lvl="0" algn="l">
                        <a:lnSpc>
                          <a:spcPct val="100000"/>
                        </a:lnSpc>
                        <a:spcBef>
                          <a:spcPts val="0"/>
                        </a:spcBef>
                        <a:spcAft>
                          <a:spcPts val="0"/>
                        </a:spcAft>
                        <a:buNone/>
                      </a:pPr>
                      <a:r>
                        <a:rPr lang="en-US" sz="900" b="0" i="0" u="none" strike="noStrike" cap="none" noProof="0">
                          <a:latin typeface="Calibri"/>
                        </a:rPr>
                        <a:t> Dramatically increase HJRWEA scholars’ reading proficiency and the percent of scholars reading on grade level.</a:t>
                      </a:r>
                    </a:p>
                    <a:p>
                      <a:pPr marL="0" marR="0" lvl="0" indent="0" algn="ctr">
                        <a:lnSpc>
                          <a:spcPct val="100000"/>
                        </a:lnSpc>
                        <a:spcBef>
                          <a:spcPts val="0"/>
                        </a:spcBef>
                        <a:spcAft>
                          <a:spcPts val="0"/>
                        </a:spcAft>
                        <a:buSzPts val="1000"/>
                        <a:buFont typeface="Arial"/>
                        <a:buNone/>
                      </a:pPr>
                      <a:endParaRPr lang="en-US" sz="900" u="none" strike="noStrike" cap="none"/>
                    </a:p>
                    <a:p>
                      <a:pPr marL="0" marR="0" lvl="0" indent="0" algn="ctr" rtl="0">
                        <a:lnSpc>
                          <a:spcPct val="100000"/>
                        </a:lnSpc>
                        <a:spcBef>
                          <a:spcPts val="0"/>
                        </a:spcBef>
                        <a:spcAft>
                          <a:spcPts val="0"/>
                        </a:spcAft>
                        <a:buClr>
                          <a:schemeClr val="dk1"/>
                        </a:buClr>
                        <a:buSzPts val="1000"/>
                        <a:buFont typeface="Arial"/>
                        <a:buNone/>
                      </a:pPr>
                      <a:endParaRPr lang="en-US" sz="900" u="none" strike="noStrike" cap="none"/>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000"/>
                        <a:buFont typeface="Arial"/>
                        <a:buNone/>
                        <a:tabLst/>
                        <a:defRPr/>
                      </a:pPr>
                      <a:r>
                        <a:rPr lang="en-US" sz="900" u="none" strike="noStrike" cap="none"/>
                        <a:t>NUMERACY</a:t>
                      </a:r>
                    </a:p>
                    <a:p>
                      <a:pPr marL="0" marR="0" lvl="0" indent="0" algn="ctr">
                        <a:lnSpc>
                          <a:spcPct val="100000"/>
                        </a:lnSpc>
                        <a:spcBef>
                          <a:spcPts val="0"/>
                        </a:spcBef>
                        <a:spcAft>
                          <a:spcPts val="0"/>
                        </a:spcAft>
                        <a:buNone/>
                      </a:pPr>
                      <a:r>
                        <a:rPr lang="en-US" sz="900" b="0" i="0" u="none" strike="noStrike" cap="none" noProof="0">
                          <a:latin typeface="Calibri"/>
                        </a:rPr>
                        <a:t>Dramatically increase HJRWEA scholars’ numeracy proficiency and the percent of scholars demonstrating math proficiency  on grade level standards.</a:t>
                      </a:r>
                      <a:endParaRPr lang="en-US" sz="800"/>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9019"/>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900" u="none" strike="noStrike" cap="none"/>
                        <a:t>WHOLE CIHILD &amp; STUDENT SUPPORT</a:t>
                      </a:r>
                    </a:p>
                    <a:p>
                      <a:pPr lvl="0" algn="l">
                        <a:lnSpc>
                          <a:spcPct val="100000"/>
                        </a:lnSpc>
                        <a:spcBef>
                          <a:spcPts val="0"/>
                        </a:spcBef>
                        <a:spcAft>
                          <a:spcPts val="0"/>
                        </a:spcAft>
                        <a:buNone/>
                      </a:pPr>
                      <a:r>
                        <a:rPr lang="en-US" sz="900" b="0" i="0" u="none" strike="noStrike" cap="none" noProof="0">
                          <a:latin typeface="Calibri"/>
                        </a:rPr>
                        <a:t>Comprehensive system of wrap-around support services for HJRWEA scholars to increase school attendance.</a:t>
                      </a:r>
                    </a:p>
                    <a:p>
                      <a:pPr marL="0" marR="0" lvl="0" indent="0" algn="ctr">
                        <a:lnSpc>
                          <a:spcPct val="100000"/>
                        </a:lnSpc>
                        <a:spcBef>
                          <a:spcPts val="0"/>
                        </a:spcBef>
                        <a:spcAft>
                          <a:spcPts val="0"/>
                        </a:spcAft>
                        <a:buSzPts val="1000"/>
                        <a:buFont typeface="Arial"/>
                        <a:buNone/>
                      </a:pPr>
                      <a:endParaRPr lang="en-US" sz="900" u="none" strike="noStrike" cap="none"/>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grpSp>
        <p:nvGrpSpPr>
          <p:cNvPr id="193" name="Google Shape;193;p5"/>
          <p:cNvGrpSpPr/>
          <p:nvPr/>
        </p:nvGrpSpPr>
        <p:grpSpPr>
          <a:xfrm>
            <a:off x="9596936" y="89974"/>
            <a:ext cx="244703" cy="243234"/>
            <a:chOff x="3798613" y="3080850"/>
            <a:chExt cx="372881" cy="370643"/>
          </a:xfrm>
        </p:grpSpPr>
        <p:sp>
          <p:nvSpPr>
            <p:cNvPr id="194" name="Google Shape;194;p5"/>
            <p:cNvSpPr/>
            <p:nvPr/>
          </p:nvSpPr>
          <p:spPr>
            <a:xfrm>
              <a:off x="3807306" y="3081992"/>
              <a:ext cx="364188" cy="369501"/>
            </a:xfrm>
            <a:prstGeom prst="ellipse">
              <a:avLst/>
            </a:prstGeom>
            <a:noFill/>
            <a:ln w="38100" cap="flat" cmpd="sng">
              <a:solidFill>
                <a:srgbClr val="A552D9"/>
              </a:solidFill>
              <a:prstDash val="solid"/>
              <a:round/>
              <a:headEnd type="none" w="sm" len="sm"/>
              <a:tailEnd type="none" w="sm" len="sm"/>
            </a:ln>
          </p:spPr>
          <p:txBody>
            <a:bodyPr spcFirstLastPara="1" wrap="square" lIns="79997" tIns="39988" rIns="79997" bIns="39988" anchor="ctr" anchorCtr="0">
              <a:noAutofit/>
            </a:bodyPr>
            <a:lstStyle/>
            <a:p>
              <a:pPr algn="ctr">
                <a:buSzPts val="1050"/>
              </a:pPr>
              <a:endParaRPr sz="919">
                <a:solidFill>
                  <a:srgbClr val="FFFFFF"/>
                </a:solidFill>
              </a:endParaRPr>
            </a:p>
          </p:txBody>
        </p:sp>
        <p:sp>
          <p:nvSpPr>
            <p:cNvPr id="195" name="Google Shape;195;p5"/>
            <p:cNvSpPr/>
            <p:nvPr/>
          </p:nvSpPr>
          <p:spPr>
            <a:xfrm>
              <a:off x="3883331" y="3162965"/>
              <a:ext cx="203445" cy="206413"/>
            </a:xfrm>
            <a:prstGeom prst="ellipse">
              <a:avLst/>
            </a:prstGeom>
            <a:noFill/>
            <a:ln w="38100" cap="flat" cmpd="sng">
              <a:solidFill>
                <a:srgbClr val="A552D9"/>
              </a:solidFill>
              <a:prstDash val="solid"/>
              <a:round/>
              <a:headEnd type="none" w="sm" len="sm"/>
              <a:tailEnd type="none" w="sm" len="sm"/>
            </a:ln>
          </p:spPr>
          <p:txBody>
            <a:bodyPr spcFirstLastPara="1" wrap="square" lIns="79997" tIns="39988" rIns="79997" bIns="39988" anchor="ctr" anchorCtr="0">
              <a:noAutofit/>
            </a:bodyPr>
            <a:lstStyle/>
            <a:p>
              <a:pPr algn="ctr">
                <a:buSzPts val="1050"/>
              </a:pPr>
              <a:endParaRPr sz="919">
                <a:solidFill>
                  <a:srgbClr val="FFFFFF"/>
                </a:solidFill>
              </a:endParaRPr>
            </a:p>
          </p:txBody>
        </p:sp>
        <p:cxnSp>
          <p:nvCxnSpPr>
            <p:cNvPr id="196" name="Google Shape;196;p5"/>
            <p:cNvCxnSpPr/>
            <p:nvPr/>
          </p:nvCxnSpPr>
          <p:spPr>
            <a:xfrm>
              <a:off x="3798613" y="3080850"/>
              <a:ext cx="210209" cy="197407"/>
            </a:xfrm>
            <a:prstGeom prst="straightConnector1">
              <a:avLst/>
            </a:prstGeom>
            <a:noFill/>
            <a:ln w="28575" cap="flat" cmpd="sng">
              <a:solidFill>
                <a:srgbClr val="A552D9"/>
              </a:solidFill>
              <a:prstDash val="solid"/>
              <a:round/>
              <a:headEnd type="none" w="sm" len="sm"/>
              <a:tailEnd type="triangle" w="med" len="med"/>
            </a:ln>
          </p:spPr>
        </p:cxnSp>
      </p:grpSp>
      <p:graphicFrame>
        <p:nvGraphicFramePr>
          <p:cNvPr id="197" name="Google Shape;197;p5"/>
          <p:cNvGraphicFramePr/>
          <p:nvPr>
            <p:extLst>
              <p:ext uri="{D42A27DB-BD31-4B8C-83A1-F6EECF244321}">
                <p14:modId xmlns:p14="http://schemas.microsoft.com/office/powerpoint/2010/main" val="3419899855"/>
              </p:ext>
            </p:extLst>
          </p:nvPr>
        </p:nvGraphicFramePr>
        <p:xfrm>
          <a:off x="1524000" y="5256155"/>
          <a:ext cx="9144000" cy="1601845"/>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02666">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Progress Monitoring Measures</a:t>
                      </a:r>
                      <a:endParaRPr sz="1000" u="none" strike="noStrike" cap="none"/>
                    </a:p>
                  </a:txBody>
                  <a:tcPr marL="44997" marR="44997" marT="22509" marB="22509">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99179">
                <a:tc>
                  <a:txBody>
                    <a:bodyPr/>
                    <a:lstStyle/>
                    <a:p>
                      <a:pPr marL="0" marR="0" lvl="0" indent="0" algn="l">
                        <a:lnSpc>
                          <a:spcPct val="100000"/>
                        </a:lnSpc>
                        <a:spcBef>
                          <a:spcPts val="0"/>
                        </a:spcBef>
                        <a:spcAft>
                          <a:spcPts val="0"/>
                        </a:spcAft>
                        <a:buNone/>
                      </a:pPr>
                      <a:r>
                        <a:rPr lang="en-US" sz="900" b="0" i="0" u="none" strike="noStrike" cap="none" noProof="0">
                          <a:latin typeface="Calibri"/>
                        </a:rPr>
                        <a:t>MAP Growth scores from Fall, Winter, &amp; Spring administrations. </a:t>
                      </a:r>
                    </a:p>
                    <a:p>
                      <a:pPr marL="0" marR="0" lvl="0" indent="0" algn="l">
                        <a:lnSpc>
                          <a:spcPct val="100000"/>
                        </a:lnSpc>
                        <a:spcBef>
                          <a:spcPts val="0"/>
                        </a:spcBef>
                        <a:spcAft>
                          <a:spcPts val="0"/>
                        </a:spcAft>
                        <a:buNone/>
                      </a:pPr>
                      <a:endParaRPr lang="en-US" sz="900" b="0" i="0" u="none" strike="noStrike" cap="none" noProof="0">
                        <a:latin typeface="Calibri"/>
                      </a:endParaRPr>
                    </a:p>
                    <a:p>
                      <a:pPr marL="0" marR="0" lvl="0" indent="0" algn="l">
                        <a:lnSpc>
                          <a:spcPct val="100000"/>
                        </a:lnSpc>
                        <a:spcBef>
                          <a:spcPts val="0"/>
                        </a:spcBef>
                        <a:spcAft>
                          <a:spcPts val="0"/>
                        </a:spcAft>
                        <a:buNone/>
                      </a:pPr>
                      <a:r>
                        <a:rPr lang="en-US" sz="900" b="0" i="0" u="none" strike="noStrike" cap="none" noProof="0">
                          <a:latin typeface="Calibri"/>
                        </a:rPr>
                        <a:t>District Benchmark scores from November &amp; February administrations. </a:t>
                      </a:r>
                    </a:p>
                    <a:p>
                      <a:pPr marL="0" marR="0" lvl="0" indent="0" algn="l">
                        <a:lnSpc>
                          <a:spcPct val="100000"/>
                        </a:lnSpc>
                        <a:spcBef>
                          <a:spcPts val="0"/>
                        </a:spcBef>
                        <a:spcAft>
                          <a:spcPts val="0"/>
                        </a:spcAft>
                        <a:buNone/>
                      </a:pPr>
                      <a:endParaRPr lang="en-US" sz="900" b="0" i="0" u="none" strike="noStrike" cap="none" noProof="0">
                        <a:latin typeface="Calibri"/>
                      </a:endParaRPr>
                    </a:p>
                    <a:p>
                      <a:pPr marL="0" marR="0" lvl="0" indent="0" algn="l">
                        <a:lnSpc>
                          <a:spcPct val="100000"/>
                        </a:lnSpc>
                        <a:spcBef>
                          <a:spcPts val="0"/>
                        </a:spcBef>
                        <a:spcAft>
                          <a:spcPts val="0"/>
                        </a:spcAft>
                        <a:buNone/>
                      </a:pPr>
                      <a:r>
                        <a:rPr lang="en-US" sz="900" b="0" i="0" u="none" strike="noStrike" cap="none" noProof="0">
                          <a:latin typeface="Calibri"/>
                        </a:rPr>
                        <a:t>Summative assessment scores in core content areas. </a:t>
                      </a:r>
                      <a:endParaRPr sz="800"/>
                    </a:p>
                  </a:txBody>
                  <a:tcPr marL="44997" marR="44997" marT="22509" marB="22509" anchor="ctr">
                    <a:solidFill>
                      <a:srgbClr val="990099">
                        <a:alpha val="40000"/>
                      </a:srgbClr>
                    </a:solidFill>
                  </a:tcPr>
                </a:tc>
                <a:tc>
                  <a:txBody>
                    <a:bodyPr/>
                    <a:lstStyle/>
                    <a:p>
                      <a:pPr marL="0" lvl="0" indent="0" algn="l">
                        <a:spcBef>
                          <a:spcPts val="0"/>
                        </a:spcBef>
                        <a:spcAft>
                          <a:spcPts val="0"/>
                        </a:spcAft>
                        <a:buNone/>
                      </a:pPr>
                      <a:r>
                        <a:rPr lang="en-US" sz="900" b="0" i="0" u="none" strike="noStrike" cap="none" noProof="0">
                          <a:latin typeface="Calibri"/>
                        </a:rPr>
                        <a:t>MAP Growth scores from Fall, Winter, &amp; Spring administrations. </a:t>
                      </a:r>
                    </a:p>
                    <a:p>
                      <a:pPr marL="0" lvl="0" indent="0" algn="l">
                        <a:spcBef>
                          <a:spcPts val="0"/>
                        </a:spcBef>
                        <a:spcAft>
                          <a:spcPts val="0"/>
                        </a:spcAft>
                        <a:buNone/>
                      </a:pPr>
                      <a:endParaRPr lang="en-US" sz="900" b="0" i="0" u="none" strike="noStrike" cap="none" noProof="0">
                        <a:latin typeface="Calibri"/>
                      </a:endParaRPr>
                    </a:p>
                    <a:p>
                      <a:pPr marL="0" lvl="0" indent="0" algn="l">
                        <a:spcBef>
                          <a:spcPts val="0"/>
                        </a:spcBef>
                        <a:spcAft>
                          <a:spcPts val="0"/>
                        </a:spcAft>
                        <a:buNone/>
                      </a:pPr>
                      <a:r>
                        <a:rPr lang="en-US" sz="900" b="0" i="0" u="none" strike="noStrike" cap="none" noProof="0">
                          <a:latin typeface="Calibri"/>
                        </a:rPr>
                        <a:t>District Common Assessments scores from each Unit</a:t>
                      </a:r>
                      <a:endParaRPr lang="en-US" sz="800"/>
                    </a:p>
                    <a:p>
                      <a:pPr marL="0" lvl="0" indent="0" algn="l">
                        <a:spcBef>
                          <a:spcPts val="0"/>
                        </a:spcBef>
                        <a:spcAft>
                          <a:spcPts val="0"/>
                        </a:spcAft>
                        <a:buNone/>
                      </a:pPr>
                      <a:endParaRPr lang="en-US" sz="900" b="0" i="0" u="none" strike="noStrike" cap="none" noProof="0">
                        <a:latin typeface="Calibri"/>
                      </a:endParaRPr>
                    </a:p>
                    <a:p>
                      <a:pPr marL="0" lvl="0" indent="0" algn="l">
                        <a:spcBef>
                          <a:spcPts val="0"/>
                        </a:spcBef>
                        <a:spcAft>
                          <a:spcPts val="0"/>
                        </a:spcAft>
                        <a:buNone/>
                      </a:pPr>
                      <a:r>
                        <a:rPr lang="en-US" sz="900" b="0" i="0" u="none" strike="noStrike" cap="none" noProof="0">
                          <a:latin typeface="Calibri"/>
                        </a:rPr>
                        <a:t>Summative assessment scores in core content areas. </a:t>
                      </a:r>
                      <a:endParaRPr sz="800"/>
                    </a:p>
                  </a:txBody>
                  <a:tcPr marL="44997" marR="44997" marT="22509" marB="22509" anchor="ctr">
                    <a:solidFill>
                      <a:srgbClr val="990099">
                        <a:alpha val="29019"/>
                      </a:srgbClr>
                    </a:solidFill>
                  </a:tcPr>
                </a:tc>
                <a:tc>
                  <a:txBody>
                    <a:bodyPr/>
                    <a:lstStyle/>
                    <a:p>
                      <a:pPr marL="57150" marR="0" lvl="0" indent="0" algn="l">
                        <a:lnSpc>
                          <a:spcPct val="100000"/>
                        </a:lnSpc>
                        <a:spcBef>
                          <a:spcPts val="0"/>
                        </a:spcBef>
                        <a:spcAft>
                          <a:spcPts val="0"/>
                        </a:spcAft>
                        <a:buNone/>
                      </a:pPr>
                      <a:r>
                        <a:rPr lang="en-US" sz="900" b="0" i="0" u="none" strike="noStrike" cap="none" noProof="0">
                          <a:latin typeface="Calibri"/>
                        </a:rPr>
                        <a:t>Set monthly targets for OSS days to 10% less than last year. </a:t>
                      </a:r>
                      <a:endParaRPr sz="900" b="0" i="0" u="none" strike="noStrike" cap="none" noProof="0">
                        <a:latin typeface="Calibri"/>
                      </a:endParaRPr>
                    </a:p>
                    <a:p>
                      <a:pPr marL="57150" marR="0" lvl="0" indent="0" algn="l">
                        <a:lnSpc>
                          <a:spcPct val="100000"/>
                        </a:lnSpc>
                        <a:spcBef>
                          <a:spcPts val="0"/>
                        </a:spcBef>
                        <a:spcAft>
                          <a:spcPts val="0"/>
                        </a:spcAft>
                        <a:buNone/>
                      </a:pPr>
                      <a:endParaRPr lang="en-US" sz="900" b="0" i="0" u="none" strike="noStrike" cap="none" noProof="0">
                        <a:latin typeface="Calibri"/>
                      </a:endParaRPr>
                    </a:p>
                    <a:p>
                      <a:pPr marL="57150" marR="0" lvl="0" indent="0" algn="l">
                        <a:lnSpc>
                          <a:spcPct val="100000"/>
                        </a:lnSpc>
                        <a:spcBef>
                          <a:spcPts val="0"/>
                        </a:spcBef>
                        <a:spcAft>
                          <a:spcPts val="0"/>
                        </a:spcAft>
                        <a:buNone/>
                      </a:pPr>
                      <a:r>
                        <a:rPr lang="en-US" sz="900" b="0" i="0" u="none" strike="noStrike" cap="none" noProof="0">
                          <a:latin typeface="Calibri"/>
                        </a:rPr>
                        <a:t>Monitor and share monthly student attendance rates with faculty/staff and students/families.</a:t>
                      </a:r>
                      <a:endParaRPr lang="en-US" sz="800"/>
                    </a:p>
                  </a:txBody>
                  <a:tcPr marL="44997" marR="44997" marT="22509" marB="22509" anchor="ctr">
                    <a:solidFill>
                      <a:srgbClr val="990099">
                        <a:alpha val="20000"/>
                      </a:srgbClr>
                    </a:solidFill>
                  </a:tcPr>
                </a:tc>
                <a:extLst>
                  <a:ext uri="{0D108BD9-81ED-4DB2-BD59-A6C34878D82A}">
                    <a16:rowId xmlns:a16="http://schemas.microsoft.com/office/drawing/2014/main" val="10001"/>
                  </a:ext>
                </a:extLst>
              </a:tr>
            </a:tbl>
          </a:graphicData>
        </a:graphic>
      </p:graphicFrame>
      <p:graphicFrame>
        <p:nvGraphicFramePr>
          <p:cNvPr id="198" name="Google Shape;198;p5"/>
          <p:cNvGraphicFramePr/>
          <p:nvPr>
            <p:extLst>
              <p:ext uri="{D42A27DB-BD31-4B8C-83A1-F6EECF244321}">
                <p14:modId xmlns:p14="http://schemas.microsoft.com/office/powerpoint/2010/main" val="187505866"/>
              </p:ext>
            </p:extLst>
          </p:nvPr>
        </p:nvGraphicFramePr>
        <p:xfrm>
          <a:off x="1524000" y="1712592"/>
          <a:ext cx="9144000" cy="2071511"/>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00602">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latin typeface="Arial"/>
                          <a:ea typeface="Arial"/>
                          <a:cs typeface="Arial"/>
                          <a:sym typeface="Arial"/>
                        </a:rPr>
                        <a:t>SMART Goals (Elementary/Middle School)</a:t>
                      </a:r>
                      <a:endParaRPr sz="1000" u="none" strike="noStrike" cap="none">
                        <a:latin typeface="Arial"/>
                        <a:ea typeface="Arial"/>
                        <a:cs typeface="Arial"/>
                        <a:sym typeface="Arial"/>
                      </a:endParaRPr>
                    </a:p>
                  </a:txBody>
                  <a:tcPr marL="44997" marR="44997" marT="22509" marB="22509">
                    <a:lnB w="12700"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70909">
                <a:tc>
                  <a:txBody>
                    <a:bodyPr/>
                    <a:lstStyle/>
                    <a:p>
                      <a:pPr marL="0" lvl="0" indent="0" algn="l">
                        <a:lnSpc>
                          <a:spcPct val="123808"/>
                        </a:lnSpc>
                        <a:spcBef>
                          <a:spcPts val="0"/>
                        </a:spcBef>
                        <a:spcAft>
                          <a:spcPts val="0"/>
                        </a:spcAft>
                        <a:buNone/>
                      </a:pPr>
                      <a:r>
                        <a:rPr lang="en-US" sz="900" b="0" i="0" u="none" strike="noStrike" cap="none" noProof="0">
                          <a:solidFill>
                            <a:schemeClr val="dk1"/>
                          </a:solidFill>
                          <a:latin typeface="Calibri"/>
                        </a:rPr>
                        <a:t>By May 2023, we will Increase the percentage of Developing and Above Learners on the GA Milestones ELA EOG by: </a:t>
                      </a:r>
                      <a:endParaRPr lang="en-US" sz="900" b="0" i="0" u="none" strike="noStrike" cap="none" noProof="0"/>
                    </a:p>
                    <a:p>
                      <a:pPr marL="342900" lvl="0" indent="-342900" algn="l">
                        <a:lnSpc>
                          <a:spcPct val="100000"/>
                        </a:lnSpc>
                        <a:spcBef>
                          <a:spcPts val="0"/>
                        </a:spcBef>
                        <a:spcAft>
                          <a:spcPts val="0"/>
                        </a:spcAft>
                        <a:buClr>
                          <a:srgbClr val="000000"/>
                        </a:buClr>
                        <a:buFont typeface="Arial,Sans-Serif"/>
                        <a:buChar char="•"/>
                      </a:pPr>
                      <a:r>
                        <a:rPr lang="en-US" sz="900" b="0" i="0" u="none" strike="noStrike" cap="none" noProof="0"/>
                        <a:t>5 percentage points from 43% to 48% Developing+ Learners (6th Grade) </a:t>
                      </a:r>
                    </a:p>
                    <a:p>
                      <a:pPr marL="342900" lvl="0" indent="-342900" algn="l">
                        <a:lnSpc>
                          <a:spcPct val="100000"/>
                        </a:lnSpc>
                        <a:spcBef>
                          <a:spcPts val="0"/>
                        </a:spcBef>
                        <a:spcAft>
                          <a:spcPts val="0"/>
                        </a:spcAft>
                        <a:buClr>
                          <a:srgbClr val="000000"/>
                        </a:buClr>
                        <a:buFont typeface="Arial,Sans-Serif"/>
                        <a:buChar char="•"/>
                      </a:pPr>
                      <a:r>
                        <a:rPr lang="en-US" sz="900" b="0" i="0" u="none" strike="noStrike" cap="none" noProof="0"/>
                        <a:t>5 percentage points from 49% to 54% Developing+ Learners (7th Grade) </a:t>
                      </a:r>
                    </a:p>
                    <a:p>
                      <a:pPr marL="342900" lvl="0" indent="-342900" algn="l">
                        <a:lnSpc>
                          <a:spcPct val="100000"/>
                        </a:lnSpc>
                        <a:spcBef>
                          <a:spcPts val="0"/>
                        </a:spcBef>
                        <a:spcAft>
                          <a:spcPts val="0"/>
                        </a:spcAft>
                        <a:buClr>
                          <a:srgbClr val="000000"/>
                        </a:buClr>
                        <a:buFont typeface="Arial,Sans-Serif"/>
                        <a:buChar char="•"/>
                      </a:pPr>
                      <a:r>
                        <a:rPr lang="en-US" sz="900" b="0" i="0" u="none" strike="noStrike" cap="none" noProof="0"/>
                        <a:t>5 percentage points from 47% to 53% Developing+ Learners (8th Grade) </a:t>
                      </a:r>
                      <a:endParaRPr sz="800">
                        <a:sym typeface="Arial"/>
                      </a:endParaRPr>
                    </a:p>
                  </a:txBody>
                  <a:tcPr marL="44997" marR="44997" marT="22509" marB="22509">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90099">
                        <a:alpha val="40000"/>
                      </a:srgbClr>
                    </a:solidFill>
                  </a:tcPr>
                </a:tc>
                <a:tc>
                  <a:txBody>
                    <a:bodyPr/>
                    <a:lstStyle/>
                    <a:p>
                      <a:pPr marL="0" lvl="0" indent="0" algn="l">
                        <a:lnSpc>
                          <a:spcPct val="123808"/>
                        </a:lnSpc>
                        <a:spcBef>
                          <a:spcPts val="0"/>
                        </a:spcBef>
                        <a:spcAft>
                          <a:spcPts val="0"/>
                        </a:spcAft>
                        <a:buNone/>
                      </a:pPr>
                      <a:r>
                        <a:rPr lang="en-US" sz="900" b="0" i="0" u="none" strike="noStrike" cap="none" noProof="0">
                          <a:solidFill>
                            <a:schemeClr val="dk1"/>
                          </a:solidFill>
                          <a:latin typeface="Calibri"/>
                        </a:rPr>
                        <a:t>By May 2023, we will Increase the percentage of Developing and Above Learners on the GA Milestones Math EOG by: </a:t>
                      </a:r>
                      <a:endParaRPr lang="en-US" sz="900" b="0" i="0" u="none" strike="noStrike" cap="none" noProof="0"/>
                    </a:p>
                    <a:p>
                      <a:pPr marL="0" lvl="0" indent="0" algn="l">
                        <a:lnSpc>
                          <a:spcPct val="123808"/>
                        </a:lnSpc>
                        <a:spcBef>
                          <a:spcPts val="0"/>
                        </a:spcBef>
                        <a:spcAft>
                          <a:spcPts val="0"/>
                        </a:spcAft>
                        <a:buNone/>
                      </a:pPr>
                      <a:endParaRPr lang="en-US" sz="900" b="0" i="0" u="none" strike="noStrike" cap="none" noProof="0">
                        <a:solidFill>
                          <a:schemeClr val="dk1"/>
                        </a:solidFill>
                        <a:latin typeface="Calibri"/>
                      </a:endParaRPr>
                    </a:p>
                    <a:p>
                      <a:pPr marL="342900" lvl="0" indent="-342900" algn="l">
                        <a:lnSpc>
                          <a:spcPct val="100000"/>
                        </a:lnSpc>
                        <a:spcBef>
                          <a:spcPts val="0"/>
                        </a:spcBef>
                        <a:spcAft>
                          <a:spcPts val="0"/>
                        </a:spcAft>
                        <a:buClr>
                          <a:srgbClr val="000000"/>
                        </a:buClr>
                        <a:buFont typeface="Arial,Sans-Serif"/>
                        <a:buChar char="•"/>
                      </a:pPr>
                      <a:r>
                        <a:rPr lang="en-US" sz="900" b="0" i="0" u="none" strike="noStrike" cap="none" noProof="0"/>
                        <a:t>5 percentage points from 26% to 31% Developing+ Learners (6th Grade) </a:t>
                      </a:r>
                    </a:p>
                    <a:p>
                      <a:pPr marL="342900" lvl="0" indent="-342900" algn="l">
                        <a:lnSpc>
                          <a:spcPct val="100000"/>
                        </a:lnSpc>
                        <a:spcBef>
                          <a:spcPts val="0"/>
                        </a:spcBef>
                        <a:spcAft>
                          <a:spcPts val="0"/>
                        </a:spcAft>
                        <a:buClr>
                          <a:srgbClr val="000000"/>
                        </a:buClr>
                        <a:buFont typeface="Arial,Sans-Serif"/>
                        <a:buChar char="•"/>
                      </a:pPr>
                      <a:r>
                        <a:rPr lang="en-US" sz="900" b="0" i="0" u="none" strike="noStrike" cap="none" noProof="0"/>
                        <a:t>5 percentage points from 48% to 53% Developing+ Learners (7th Grade) </a:t>
                      </a:r>
                    </a:p>
                    <a:p>
                      <a:pPr marL="342900" lvl="0" indent="-342900" algn="l">
                        <a:lnSpc>
                          <a:spcPct val="100000"/>
                        </a:lnSpc>
                        <a:spcBef>
                          <a:spcPts val="0"/>
                        </a:spcBef>
                        <a:spcAft>
                          <a:spcPts val="0"/>
                        </a:spcAft>
                        <a:buClr>
                          <a:srgbClr val="000000"/>
                        </a:buClr>
                        <a:buFont typeface="Arial,Sans-Serif"/>
                        <a:buChar char="•"/>
                      </a:pPr>
                      <a:r>
                        <a:rPr lang="en-US" sz="900" b="0" i="0" u="none" strike="noStrike" cap="none" noProof="0"/>
                        <a:t>5 percentage points from 35% to 40% Developing+ Learners (8th Grade) </a:t>
                      </a:r>
                    </a:p>
                    <a:p>
                      <a:pPr marL="0" marR="0" lvl="0" indent="0" algn="l">
                        <a:lnSpc>
                          <a:spcPct val="123808"/>
                        </a:lnSpc>
                        <a:spcBef>
                          <a:spcPts val="0"/>
                        </a:spcBef>
                        <a:spcAft>
                          <a:spcPts val="0"/>
                        </a:spcAft>
                        <a:buNone/>
                      </a:pPr>
                      <a:endParaRPr lang="en-US" sz="900" b="0" i="0" u="none" strike="noStrike" cap="none" noProof="0"/>
                    </a:p>
                    <a:p>
                      <a:pPr marL="0" marR="0" lvl="0" indent="0" algn="ctr">
                        <a:lnSpc>
                          <a:spcPct val="123808"/>
                        </a:lnSpc>
                        <a:spcBef>
                          <a:spcPts val="0"/>
                        </a:spcBef>
                        <a:spcAft>
                          <a:spcPts val="0"/>
                        </a:spcAft>
                        <a:buSzPts val="1050"/>
                        <a:buFont typeface="Arial"/>
                        <a:buNone/>
                      </a:pPr>
                      <a:endParaRPr sz="900" b="1" u="none" strike="noStrike" cap="none">
                        <a:solidFill>
                          <a:srgbClr val="000000"/>
                        </a:solidFill>
                        <a:latin typeface="Arial"/>
                        <a:ea typeface="Arial"/>
                        <a:cs typeface="Arial"/>
                        <a:sym typeface="Arial"/>
                      </a:endParaRPr>
                    </a:p>
                  </a:txBody>
                  <a:tcPr marL="44997" marR="44997" marT="22509" marB="22509"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90099">
                        <a:alpha val="29019"/>
                      </a:srgbClr>
                    </a:solidFill>
                  </a:tcPr>
                </a:tc>
                <a:tc>
                  <a:txBody>
                    <a:bodyPr/>
                    <a:lstStyle/>
                    <a:p>
                      <a:pPr marL="0" marR="0" lvl="0" indent="0" algn="ctr" rtl="0" eaLnBrk="1" fontAlgn="auto" latinLnBrk="0" hangingPunct="1">
                        <a:lnSpc>
                          <a:spcPct val="100000"/>
                        </a:lnSpc>
                        <a:spcBef>
                          <a:spcPts val="0"/>
                        </a:spcBef>
                        <a:spcAft>
                          <a:spcPts val="0"/>
                        </a:spcAft>
                        <a:buClr>
                          <a:srgbClr val="000000"/>
                        </a:buClr>
                        <a:buSzPts val="1050"/>
                        <a:buFont typeface="Arial"/>
                        <a:buNone/>
                      </a:pPr>
                      <a:r>
                        <a:rPr lang="en-US" sz="900" b="1" u="none" strike="noStrike" cap="none">
                          <a:latin typeface="Arial"/>
                          <a:ea typeface="Arial"/>
                          <a:cs typeface="Arial"/>
                        </a:rPr>
                        <a:t>Increase ADA from 81% to 85% by May 2023</a:t>
                      </a:r>
                      <a:endParaRPr sz="900" b="1" u="none" strike="noStrike" cap="none">
                        <a:latin typeface="Arial"/>
                        <a:ea typeface="Arial"/>
                        <a:cs typeface="Arial"/>
                        <a:sym typeface="Arial"/>
                      </a:endParaRPr>
                    </a:p>
                  </a:txBody>
                  <a:tcPr marL="44997" marR="44997" marT="22509" marB="22509"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90099">
                        <a:alpha val="20000"/>
                      </a:srgbClr>
                    </a:solidFill>
                  </a:tcPr>
                </a:tc>
                <a:extLst>
                  <a:ext uri="{0D108BD9-81ED-4DB2-BD59-A6C34878D82A}">
                    <a16:rowId xmlns:a16="http://schemas.microsoft.com/office/drawing/2014/main" val="10001"/>
                  </a:ext>
                </a:extLst>
              </a:tr>
            </a:tbl>
          </a:graphicData>
        </a:graphic>
      </p:graphicFrame>
      <p:graphicFrame>
        <p:nvGraphicFramePr>
          <p:cNvPr id="199" name="Google Shape;199;p5"/>
          <p:cNvGraphicFramePr/>
          <p:nvPr>
            <p:extLst>
              <p:ext uri="{D42A27DB-BD31-4B8C-83A1-F6EECF244321}">
                <p14:modId xmlns:p14="http://schemas.microsoft.com/office/powerpoint/2010/main" val="3926618884"/>
              </p:ext>
            </p:extLst>
          </p:nvPr>
        </p:nvGraphicFramePr>
        <p:xfrm>
          <a:off x="1524000" y="3472032"/>
          <a:ext cx="9144000" cy="1615605"/>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05039">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latin typeface="Arial"/>
                          <a:ea typeface="Arial"/>
                          <a:cs typeface="Arial"/>
                          <a:sym typeface="Arial"/>
                        </a:rPr>
                        <a:t>SMART Goals (High School)</a:t>
                      </a:r>
                      <a:endParaRPr sz="1000" u="none" strike="noStrike" cap="none">
                        <a:latin typeface="Arial"/>
                        <a:ea typeface="Arial"/>
                        <a:cs typeface="Arial"/>
                        <a:sym typeface="Arial"/>
                      </a:endParaRPr>
                    </a:p>
                  </a:txBody>
                  <a:tcPr marL="44997" marR="44997" marT="22509" marB="22509"/>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10566">
                <a:tc>
                  <a:txBody>
                    <a:bodyPr/>
                    <a:lstStyle/>
                    <a:p>
                      <a:pPr marL="0" marR="0" lvl="0" indent="0" algn="ctr" rtl="0">
                        <a:lnSpc>
                          <a:spcPct val="115000"/>
                        </a:lnSpc>
                        <a:spcBef>
                          <a:spcPts val="0"/>
                        </a:spcBef>
                        <a:spcAft>
                          <a:spcPts val="0"/>
                        </a:spcAft>
                        <a:buClr>
                          <a:srgbClr val="000000"/>
                        </a:buClr>
                        <a:buSzPts val="1100"/>
                        <a:buFont typeface="Arial"/>
                        <a:buNone/>
                      </a:pPr>
                      <a:endParaRPr sz="900" b="1" u="none" strike="noStrike" cap="none">
                        <a:latin typeface="Arial"/>
                        <a:ea typeface="Arial"/>
                        <a:cs typeface="Arial"/>
                        <a:sym typeface="Arial"/>
                      </a:endParaRPr>
                    </a:p>
                  </a:txBody>
                  <a:tcPr marL="44997" marR="44997" marT="22509" marB="22509" anchor="ctr">
                    <a:solidFill>
                      <a:srgbClr val="990099">
                        <a:alpha val="40000"/>
                      </a:srgbClr>
                    </a:solidFill>
                  </a:tcPr>
                </a:tc>
                <a:tc>
                  <a:txBody>
                    <a:bodyPr/>
                    <a:lstStyle/>
                    <a:p>
                      <a:pPr marL="0" marR="0" lvl="0" indent="0" algn="ctr" rtl="0">
                        <a:lnSpc>
                          <a:spcPct val="115000"/>
                        </a:lnSpc>
                        <a:spcBef>
                          <a:spcPts val="0"/>
                        </a:spcBef>
                        <a:spcAft>
                          <a:spcPts val="0"/>
                        </a:spcAft>
                        <a:buClr>
                          <a:srgbClr val="000000"/>
                        </a:buClr>
                        <a:buSzPts val="1100"/>
                        <a:buFont typeface="Arial"/>
                        <a:buNone/>
                      </a:pPr>
                      <a:endParaRPr sz="800" b="1" u="none" strike="noStrike" cap="none">
                        <a:latin typeface="Arial"/>
                        <a:ea typeface="Arial"/>
                        <a:cs typeface="Arial"/>
                        <a:sym typeface="Arial"/>
                      </a:endParaRPr>
                    </a:p>
                  </a:txBody>
                  <a:tcPr marL="44997" marR="44997" marT="22509" marB="22509" anchor="ctr">
                    <a:solidFill>
                      <a:srgbClr val="990099">
                        <a:alpha val="29019"/>
                      </a:srgbClr>
                    </a:solidFill>
                  </a:tcPr>
                </a:tc>
                <a:tc>
                  <a:txBody>
                    <a:bodyPr/>
                    <a:lstStyle/>
                    <a:p>
                      <a:pPr marL="0" marR="0" lvl="0" indent="0" algn="ctr" rtl="0">
                        <a:lnSpc>
                          <a:spcPct val="100000"/>
                        </a:lnSpc>
                        <a:spcBef>
                          <a:spcPts val="0"/>
                        </a:spcBef>
                        <a:spcAft>
                          <a:spcPts val="0"/>
                        </a:spcAft>
                        <a:buClr>
                          <a:srgbClr val="000000"/>
                        </a:buClr>
                        <a:buSzPts val="1050"/>
                        <a:buFont typeface="Arial"/>
                        <a:buNone/>
                      </a:pPr>
                      <a:endParaRPr sz="900" b="1" u="none" strike="noStrike" cap="none">
                        <a:latin typeface="Arial"/>
                        <a:ea typeface="Arial"/>
                        <a:cs typeface="Arial"/>
                        <a:sym typeface="Arial"/>
                      </a:endParaRPr>
                    </a:p>
                  </a:txBody>
                  <a:tcPr marL="44997" marR="44997" marT="22509" marB="22509" anchor="ctr">
                    <a:solidFill>
                      <a:srgbClr val="990099">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7552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8CC-E887-4C39-A032-E3471EDC043E}"/>
              </a:ext>
            </a:extLst>
          </p:cNvPr>
          <p:cNvSpPr>
            <a:spLocks noGrp="1"/>
          </p:cNvSpPr>
          <p:nvPr>
            <p:ph type="title"/>
          </p:nvPr>
        </p:nvSpPr>
        <p:spPr/>
        <p:txBody>
          <a:bodyPr/>
          <a:lstStyle/>
          <a:p>
            <a:r>
              <a:rPr lang="en-US" b="1">
                <a:solidFill>
                  <a:schemeClr val="tx2"/>
                </a:solidFill>
              </a:rPr>
              <a:t>Our Current</a:t>
            </a:r>
            <a:br>
              <a:rPr lang="en-US" b="1">
                <a:solidFill>
                  <a:schemeClr val="tx2"/>
                </a:solidFill>
              </a:rPr>
            </a:br>
            <a:r>
              <a:rPr lang="en-US" b="1">
                <a:solidFill>
                  <a:schemeClr val="tx2"/>
                </a:solidFill>
              </a:rPr>
              <a:t>Progress </a:t>
            </a:r>
            <a:r>
              <a:rPr lang="en-US" b="1" dirty="0">
                <a:solidFill>
                  <a:schemeClr val="tx2"/>
                </a:solidFill>
              </a:rPr>
              <a:t>Monitoring Measures </a:t>
            </a:r>
          </a:p>
        </p:txBody>
      </p:sp>
      <p:sp>
        <p:nvSpPr>
          <p:cNvPr id="3" name="Text Placeholder 2">
            <a:extLst>
              <a:ext uri="{FF2B5EF4-FFF2-40B4-BE49-F238E27FC236}">
                <a16:creationId xmlns:a16="http://schemas.microsoft.com/office/drawing/2014/main" id="{A4B28E79-36F1-4487-B6B6-7A33F5C3C0B2}"/>
              </a:ext>
            </a:extLst>
          </p:cNvPr>
          <p:cNvSpPr>
            <a:spLocks noGrp="1"/>
          </p:cNvSpPr>
          <p:nvPr>
            <p:ph type="body" idx="1"/>
          </p:nvPr>
        </p:nvSpPr>
        <p:spPr/>
        <p:txBody>
          <a:bodyPr/>
          <a:lstStyle/>
          <a:p>
            <a:r>
              <a:rPr lang="en-US" dirty="0">
                <a:solidFill>
                  <a:schemeClr val="accent2"/>
                </a:solidFill>
              </a:rPr>
              <a:t>Literacy &amp;</a:t>
            </a:r>
          </a:p>
        </p:txBody>
      </p:sp>
      <p:sp>
        <p:nvSpPr>
          <p:cNvPr id="5" name="Text Placeholder 4">
            <a:extLst>
              <a:ext uri="{FF2B5EF4-FFF2-40B4-BE49-F238E27FC236}">
                <a16:creationId xmlns:a16="http://schemas.microsoft.com/office/drawing/2014/main" id="{7A4C5B2A-12FB-43E3-8389-C0A5E65E6D91}"/>
              </a:ext>
            </a:extLst>
          </p:cNvPr>
          <p:cNvSpPr>
            <a:spLocks noGrp="1"/>
          </p:cNvSpPr>
          <p:nvPr>
            <p:ph type="body" sz="quarter" idx="3"/>
          </p:nvPr>
        </p:nvSpPr>
        <p:spPr>
          <a:xfrm>
            <a:off x="2479613" y="1681163"/>
            <a:ext cx="3291840" cy="823912"/>
          </a:xfrm>
        </p:spPr>
        <p:txBody>
          <a:bodyPr/>
          <a:lstStyle/>
          <a:p>
            <a:r>
              <a:rPr lang="en-US" dirty="0">
                <a:solidFill>
                  <a:schemeClr val="accent6"/>
                </a:solidFill>
              </a:rPr>
              <a:t>Numeracy</a:t>
            </a:r>
          </a:p>
        </p:txBody>
      </p:sp>
      <p:sp>
        <p:nvSpPr>
          <p:cNvPr id="7" name="Text Placeholder 6">
            <a:extLst>
              <a:ext uri="{FF2B5EF4-FFF2-40B4-BE49-F238E27FC236}">
                <a16:creationId xmlns:a16="http://schemas.microsoft.com/office/drawing/2014/main" id="{016D0387-7057-4207-9037-65B55A7B211B}"/>
              </a:ext>
            </a:extLst>
          </p:cNvPr>
          <p:cNvSpPr>
            <a:spLocks noGrp="1"/>
          </p:cNvSpPr>
          <p:nvPr>
            <p:ph type="body" sz="quarter" idx="13"/>
          </p:nvPr>
        </p:nvSpPr>
        <p:spPr/>
        <p:txBody>
          <a:bodyPr/>
          <a:lstStyle/>
          <a:p>
            <a:r>
              <a:rPr lang="en-US" dirty="0">
                <a:solidFill>
                  <a:schemeClr val="accent3"/>
                </a:solidFill>
              </a:rPr>
              <a:t>Whole Child</a:t>
            </a:r>
          </a:p>
        </p:txBody>
      </p:sp>
      <p:sp>
        <p:nvSpPr>
          <p:cNvPr id="8" name="Content Placeholder 7">
            <a:extLst>
              <a:ext uri="{FF2B5EF4-FFF2-40B4-BE49-F238E27FC236}">
                <a16:creationId xmlns:a16="http://schemas.microsoft.com/office/drawing/2014/main" id="{EE1302F8-9FA6-4CC4-AD07-E8137FCC99A5}"/>
              </a:ext>
            </a:extLst>
          </p:cNvPr>
          <p:cNvSpPr>
            <a:spLocks noGrp="1"/>
          </p:cNvSpPr>
          <p:nvPr>
            <p:ph sz="quarter" idx="14"/>
          </p:nvPr>
        </p:nvSpPr>
        <p:spPr>
          <a:xfrm>
            <a:off x="6932427" y="2505075"/>
            <a:ext cx="5082363" cy="3684588"/>
          </a:xfrm>
        </p:spPr>
        <p:txBody>
          <a:bodyPr>
            <a:normAutofit/>
          </a:bodyPr>
          <a:lstStyle/>
          <a:p>
            <a:r>
              <a:rPr lang="en-US" sz="2000" dirty="0"/>
              <a:t> Weekly Attendance Team Meetings</a:t>
            </a:r>
          </a:p>
          <a:p>
            <a:r>
              <a:rPr lang="en-US" dirty="0"/>
              <a:t>Monthly Attendance Incentives</a:t>
            </a:r>
          </a:p>
          <a:p>
            <a:r>
              <a:rPr lang="en-US" sz="2000" dirty="0"/>
              <a:t>Alternatives to Suspension</a:t>
            </a:r>
          </a:p>
          <a:p>
            <a:r>
              <a:rPr lang="en-US" dirty="0"/>
              <a:t>Training for staff on Restorative Practices</a:t>
            </a:r>
          </a:p>
          <a:p>
            <a:r>
              <a:rPr lang="en-US" sz="2000" dirty="0"/>
              <a:t>Training for teachers on No-Nonsense Nurturer to establish the a culture for learning</a:t>
            </a:r>
          </a:p>
          <a:p>
            <a:r>
              <a:rPr lang="en-US" dirty="0"/>
              <a:t>Wednesday Mentoring Sessions and more opportunities for STEM Clubs</a:t>
            </a:r>
            <a:endParaRPr lang="en-US" sz="2000" dirty="0"/>
          </a:p>
          <a:p>
            <a:endParaRPr lang="en-US" dirty="0"/>
          </a:p>
        </p:txBody>
      </p:sp>
      <p:sp>
        <p:nvSpPr>
          <p:cNvPr id="11" name="Slide Number Placeholder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Content Placeholder 3">
            <a:extLst>
              <a:ext uri="{FF2B5EF4-FFF2-40B4-BE49-F238E27FC236}">
                <a16:creationId xmlns:a16="http://schemas.microsoft.com/office/drawing/2014/main" id="{35ECA84E-A26A-43C2-E66F-FB50DFA665BE}"/>
              </a:ext>
            </a:extLst>
          </p:cNvPr>
          <p:cNvSpPr txBox="1">
            <a:spLocks/>
          </p:cNvSpPr>
          <p:nvPr/>
        </p:nvSpPr>
        <p:spPr>
          <a:xfrm>
            <a:off x="810136" y="2527935"/>
            <a:ext cx="5910704"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Utilizing district curriculum (Amplify) with fidelity</a:t>
            </a:r>
          </a:p>
          <a:p>
            <a:r>
              <a:rPr lang="en-US" dirty="0"/>
              <a:t>Monitoring and tracking Intervention usage by student</a:t>
            </a:r>
          </a:p>
          <a:p>
            <a:r>
              <a:rPr lang="en-US" dirty="0"/>
              <a:t>Training on Personalized Learning (Targeted Instruction &amp; Student Reflection) </a:t>
            </a:r>
          </a:p>
          <a:p>
            <a:r>
              <a:rPr lang="en-US" dirty="0"/>
              <a:t> Adequate planning time for teachers to internalize units &amp; lessons</a:t>
            </a:r>
          </a:p>
          <a:p>
            <a:endParaRPr lang="en-US" dirty="0"/>
          </a:p>
        </p:txBody>
      </p:sp>
    </p:spTree>
    <p:extLst>
      <p:ext uri="{BB962C8B-B14F-4D97-AF65-F5344CB8AC3E}">
        <p14:creationId xmlns:p14="http://schemas.microsoft.com/office/powerpoint/2010/main" val="378034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MAPS Data</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1</a:t>
            </a:r>
            <a:r>
              <a:rPr lang="en-US" baseline="30000" dirty="0">
                <a:solidFill>
                  <a:srgbClr val="FFFFFF"/>
                </a:solidFill>
              </a:rPr>
              <a:t>st</a:t>
            </a:r>
            <a:r>
              <a:rPr lang="en-US" dirty="0">
                <a:solidFill>
                  <a:srgbClr val="FFFFFF"/>
                </a:solidFill>
              </a:rPr>
              <a:t> Administration</a:t>
            </a:r>
          </a:p>
          <a:p>
            <a:endParaRPr lang="en-US" dirty="0"/>
          </a:p>
        </p:txBody>
      </p:sp>
    </p:spTree>
    <p:extLst>
      <p:ext uri="{BB962C8B-B14F-4D97-AF65-F5344CB8AC3E}">
        <p14:creationId xmlns:p14="http://schemas.microsoft.com/office/powerpoint/2010/main" val="244830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8BD1-A88D-B103-BFB4-BA89BDBEFA6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B429F02-D09E-8D51-AE42-7A3D7EAC206C}"/>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46A8F99C-60FC-0EBE-8B71-398234FD08B1}"/>
              </a:ext>
            </a:extLst>
          </p:cNvPr>
          <p:cNvSpPr txBox="1"/>
          <p:nvPr/>
        </p:nvSpPr>
        <p:spPr>
          <a:xfrm>
            <a:off x="3049859" y="3244334"/>
            <a:ext cx="6099716" cy="369332"/>
          </a:xfrm>
          <a:prstGeom prst="rect">
            <a:avLst/>
          </a:prstGeom>
          <a:noFill/>
        </p:spPr>
        <p:txBody>
          <a:bodyPr wrap="square">
            <a:spAutoFit/>
          </a:bodyPr>
          <a:lstStyle/>
          <a:p>
            <a:r>
              <a:rPr lang="en-US" b="0" dirty="0">
                <a:effectLst/>
              </a:rPr>
              <a:t> </a:t>
            </a:r>
            <a:endParaRPr lang="en-US" dirty="0"/>
          </a:p>
        </p:txBody>
      </p:sp>
      <p:pic>
        <p:nvPicPr>
          <p:cNvPr id="7" name="Picture 6">
            <a:extLst>
              <a:ext uri="{FF2B5EF4-FFF2-40B4-BE49-F238E27FC236}">
                <a16:creationId xmlns:a16="http://schemas.microsoft.com/office/drawing/2014/main" id="{D6C8ABB7-ABAD-0B8F-7FE4-41395B2DE9FE}"/>
              </a:ext>
            </a:extLst>
          </p:cNvPr>
          <p:cNvPicPr>
            <a:picLocks noChangeAspect="1"/>
          </p:cNvPicPr>
          <p:nvPr/>
        </p:nvPicPr>
        <p:blipFill>
          <a:blip r:embed="rId2"/>
          <a:stretch>
            <a:fillRect/>
          </a:stretch>
        </p:blipFill>
        <p:spPr>
          <a:xfrm>
            <a:off x="-15904" y="-1"/>
            <a:ext cx="12126128" cy="6735337"/>
          </a:xfrm>
          <a:prstGeom prst="rect">
            <a:avLst/>
          </a:prstGeom>
        </p:spPr>
      </p:pic>
    </p:spTree>
    <p:extLst>
      <p:ext uri="{BB962C8B-B14F-4D97-AF65-F5344CB8AC3E}">
        <p14:creationId xmlns:p14="http://schemas.microsoft.com/office/powerpoint/2010/main" val="2302296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b="1" kern="1200" dirty="0">
                <a:solidFill>
                  <a:schemeClr val="tx2"/>
                </a:solidFill>
                <a:latin typeface="+mj-lt"/>
                <a:ea typeface="+mj-ea"/>
                <a:cs typeface="+mj-cs"/>
              </a:rPr>
              <a:t>GO Team Discussion:</a:t>
            </a:r>
            <a:br>
              <a:rPr lang="en-US" b="1" kern="1200" dirty="0">
                <a:solidFill>
                  <a:schemeClr val="tx2"/>
                </a:solidFill>
                <a:latin typeface="+mj-lt"/>
                <a:ea typeface="+mj-ea"/>
                <a:cs typeface="+mj-cs"/>
              </a:rPr>
            </a:br>
            <a:r>
              <a:rPr lang="en-US" b="1" kern="1200" dirty="0">
                <a:solidFill>
                  <a:schemeClr val="tx2"/>
                </a:solidFill>
                <a:latin typeface="+mj-lt"/>
                <a:ea typeface="+mj-ea"/>
                <a:cs typeface="+mj-cs"/>
              </a:rPr>
              <a:t>Data Protocol</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585A6FB-F62F-79F4-E009-DA0A8357F84B}"/>
              </a:ext>
            </a:extLst>
          </p:cNvPr>
          <p:cNvSpPr txBox="1"/>
          <p:nvPr/>
        </p:nvSpPr>
        <p:spPr>
          <a:xfrm>
            <a:off x="832725" y="2055813"/>
            <a:ext cx="5393361" cy="4351338"/>
          </a:xfrm>
          <a:prstGeom prst="rect">
            <a:avLst/>
          </a:prstGeom>
        </p:spPr>
        <p:txBody>
          <a:bodyPr vert="horz" lIns="91440" tIns="45720" rIns="91440" bIns="45720" rtlCol="0">
            <a:normAutofit/>
          </a:bodyPr>
          <a:lstStyle/>
          <a:p>
            <a:pPr marL="285750" indent="-228600">
              <a:lnSpc>
                <a:spcPct val="90000"/>
              </a:lnSpc>
              <a:spcAft>
                <a:spcPts val="1200"/>
              </a:spcAft>
              <a:buFont typeface="Arial" panose="020B0604020202020204" pitchFamily="34" charset="0"/>
              <a:buChar char="•"/>
            </a:pPr>
            <a:r>
              <a:rPr lang="en-US" sz="3200" dirty="0"/>
              <a:t>What do you notice?</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are your wonderings?</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additional questions do you have?</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14</a:t>
            </a:fld>
            <a:endParaRPr lang="en-US">
              <a:solidFill>
                <a:prstClr val="black">
                  <a:tint val="75000"/>
                </a:prstClr>
              </a:solidFill>
            </a:endParaRPr>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91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3200" dirty="0"/>
              <a:t>Strategic planning will help you fully uncover your available options, set priorities for them, and define the methods to achieve them.</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dirty="0"/>
              <a:t>Robert J. </a:t>
            </a:r>
            <a:r>
              <a:rPr lang="en-US" dirty="0" err="1"/>
              <a:t>Mckain</a:t>
            </a:r>
            <a:endParaRPr lang="en-US" dirty="0"/>
          </a:p>
          <a:p>
            <a:endParaRPr lang="en-US" dirty="0"/>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629F4044-902D-4034-8E90-44E0F885EEBD}"/>
              </a:ext>
            </a:extLst>
          </p:cNvPr>
          <p:cNvSpPr>
            <a:spLocks noGrp="1"/>
          </p:cNvSpPr>
          <p:nvPr>
            <p:ph type="dt" sz="half" idx="4294967295"/>
          </p:nvPr>
        </p:nvSpPr>
        <p:spPr>
          <a:xfrm>
            <a:off x="838200" y="6356350"/>
            <a:ext cx="2743200" cy="365125"/>
          </a:xfrm>
        </p:spPr>
        <p:txBody>
          <a:bodyPr/>
          <a:lstStyle/>
          <a:p>
            <a:pPr>
              <a:defRPr/>
            </a:pPr>
            <a:r>
              <a:rPr lang="en-US" dirty="0">
                <a:latin typeface="Calibri" panose="020F0502020204030204"/>
              </a:rPr>
              <a:t>9/3/20XX</a:t>
            </a: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15</a:t>
            </a:fld>
            <a:endParaRPr lang="en-US" dirty="0">
              <a:latin typeface="Calibri" panose="020F0502020204030204"/>
            </a:endParaRPr>
          </a:p>
        </p:txBody>
      </p:sp>
    </p:spTree>
    <p:extLst>
      <p:ext uri="{BB962C8B-B14F-4D97-AF65-F5344CB8AC3E}">
        <p14:creationId xmlns:p14="http://schemas.microsoft.com/office/powerpoint/2010/main" val="1026132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1" y="367075"/>
            <a:ext cx="5120561" cy="1325563"/>
          </a:xfrm>
        </p:spPr>
        <p:txBody>
          <a:bodyPr vert="horz" lIns="91440" tIns="45720" rIns="91440" bIns="45720" rtlCol="0" anchor="ctr">
            <a:normAutofit/>
          </a:bodyPr>
          <a:lstStyle/>
          <a:p>
            <a:r>
              <a:rPr lang="en-US" b="1" kern="1200" dirty="0">
                <a:solidFill>
                  <a:schemeClr val="tx2"/>
                </a:solidFill>
                <a:latin typeface="+mj-lt"/>
                <a:ea typeface="+mj-ea"/>
                <a:cs typeface="+mj-cs"/>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38201" y="1825625"/>
            <a:ext cx="5092194" cy="4351338"/>
          </a:xfrm>
        </p:spPr>
        <p:txBody>
          <a:bodyPr vert="horz" lIns="91440" tIns="45720" rIns="91440" bIns="45720" rtlCol="0">
            <a:normAutofit/>
          </a:bodyPr>
          <a:lstStyle/>
          <a:p>
            <a:r>
              <a:rPr lang="en-US" dirty="0"/>
              <a:t>At our next meeting(s) we will discuss how our data is aligning to our strategic plan and determine if we need to make any adjustments. </a:t>
            </a:r>
          </a:p>
          <a:p>
            <a:r>
              <a:rPr lang="en-US" dirty="0"/>
              <a:t>Before the end of Fall Semester, we will take </a:t>
            </a:r>
            <a:r>
              <a:rPr lang="en-US" b="1" dirty="0"/>
              <a:t>Action</a:t>
            </a:r>
            <a:r>
              <a:rPr lang="en-US" dirty="0"/>
              <a:t> (vote) on ranking our strategic priorities for the 2023-2024 school year.</a:t>
            </a:r>
          </a:p>
          <a:p>
            <a:r>
              <a:rPr lang="en-US" dirty="0"/>
              <a:t>Let me or the Chair know of any additional information you need for our future discussion.</a:t>
            </a:r>
          </a:p>
          <a:p>
            <a:pPr indent="-228600">
              <a:buFont typeface="Arial" panose="020B0604020202020204" pitchFamily="34" charset="0"/>
              <a:buChar char="•"/>
            </a:pPr>
            <a:endParaRPr lang="en-US" dirty="0"/>
          </a:p>
        </p:txBody>
      </p:sp>
      <p:sp>
        <p:nvSpPr>
          <p:cNvPr id="38" name="Oval 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a:blip r:embed="rId2"/>
          <a:srcRect t="17913" b="17913"/>
          <a:stretch/>
        </p:blipFill>
        <p:spPr>
          <a:xfrm>
            <a:off x="7901259" y="2727729"/>
            <a:ext cx="4290740"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l="21900" r="4" b="4"/>
          <a:stretch/>
        </p:blipFill>
        <p:spPr>
          <a:xfrm>
            <a:off x="6261609" y="0"/>
            <a:ext cx="3519311"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srgbClr val="FFFFFF"/>
                </a:solidFill>
                <a:effectLst/>
                <a:uLnTx/>
                <a:uFillTx/>
              </a:rPr>
              <a:pPr marR="0" lvl="0" indent="0" fontAlgn="auto">
                <a:spcBef>
                  <a:spcPts val="0"/>
                </a:spcBef>
                <a:spcAft>
                  <a:spcPts val="600"/>
                </a:spcAft>
                <a:buClrTx/>
                <a:buSzTx/>
                <a:buFontTx/>
                <a:buNone/>
                <a:tabLst/>
                <a:defRPr/>
              </a:pPr>
              <a:t>16</a:t>
            </a:fld>
            <a:endParaRPr kumimoji="0" lang="en-US" b="0" i="0" u="none" strike="noStrike" normalizeH="0" noProof="0">
              <a:ln>
                <a:noFill/>
              </a:ln>
              <a:solidFill>
                <a:srgbClr val="FFFFFF"/>
              </a:solidFill>
              <a:effectLst/>
              <a:uLnTx/>
              <a:uFillTx/>
            </a:endParaRPr>
          </a:p>
        </p:txBody>
      </p:sp>
    </p:spTree>
    <p:extLst>
      <p:ext uri="{BB962C8B-B14F-4D97-AF65-F5344CB8AC3E}">
        <p14:creationId xmlns:p14="http://schemas.microsoft.com/office/powerpoint/2010/main" val="17839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dirty="0"/>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17</a:t>
            </a:fld>
            <a:endParaRPr lang="en-US" noProof="0" dirty="0"/>
          </a:p>
        </p:txBody>
      </p:sp>
    </p:spTree>
    <p:extLst>
      <p:ext uri="{BB962C8B-B14F-4D97-AF65-F5344CB8AC3E}">
        <p14:creationId xmlns:p14="http://schemas.microsoft.com/office/powerpoint/2010/main" val="96225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t="16710" b="16710"/>
          <a:stretch/>
        </p:blipFill>
        <p:spPr>
          <a:xfrm>
            <a:off x="7200479" y="1150210"/>
            <a:ext cx="2207046" cy="2204178"/>
          </a:xfrm>
        </p:spPr>
      </p:pic>
      <p:pic>
        <p:nvPicPr>
          <p:cNvPr id="31" name="Picture Placeholder 30">
            <a:extLst>
              <a:ext uri="{FF2B5EF4-FFF2-40B4-BE49-F238E27FC236}">
                <a16:creationId xmlns:a16="http://schemas.microsoft.com/office/drawing/2014/main" id="{50462D04-8256-2897-C828-A919A265FBBE}"/>
              </a:ext>
            </a:extLst>
          </p:cNvPr>
          <p:cNvPicPr>
            <a:picLocks noGrp="1" noChangeAspect="1"/>
          </p:cNvPicPr>
          <p:nvPr>
            <p:ph type="pic" sz="quarter" idx="14"/>
          </p:nvPr>
        </p:nvPicPr>
        <p:blipFill>
          <a:blip r:embed="rId3"/>
          <a:srcRect l="16667" r="16667"/>
          <a:stretch/>
        </p:blipFill>
        <p:spPr>
          <a:xfrm>
            <a:off x="8444632" y="2579683"/>
            <a:ext cx="3096807" cy="3096807"/>
          </a:xfrm>
        </p:spPr>
      </p:pic>
      <p:sp>
        <p:nvSpPr>
          <p:cNvPr id="14" name="Title 3">
            <a:extLst>
              <a:ext uri="{FF2B5EF4-FFF2-40B4-BE49-F238E27FC236}">
                <a16:creationId xmlns:a16="http://schemas.microsoft.com/office/drawing/2014/main" id="{7D0D2671-6061-E2F4-AFFE-367E642E0F2C}"/>
              </a:ext>
            </a:extLst>
          </p:cNvPr>
          <p:cNvSpPr>
            <a:spLocks noGrp="1"/>
          </p:cNvSpPr>
          <p:nvPr>
            <p:ph type="title"/>
          </p:nvPr>
        </p:nvSpPr>
        <p:spPr>
          <a:xfrm>
            <a:off x="539496" y="365124"/>
            <a:ext cx="5806440" cy="1325880"/>
          </a:xfrm>
        </p:spPr>
        <p:txBody>
          <a:bodyPr/>
          <a:lstStyle/>
          <a:p>
            <a:r>
              <a:rPr lang="en-US" b="1" dirty="0">
                <a:solidFill>
                  <a:schemeClr val="tx2"/>
                </a:solidFill>
              </a:rPr>
              <a:t>Where We Are</a:t>
            </a:r>
          </a:p>
        </p:txBody>
      </p:sp>
      <p:sp>
        <p:nvSpPr>
          <p:cNvPr id="15" name="Content Placeholder 4">
            <a:extLst>
              <a:ext uri="{FF2B5EF4-FFF2-40B4-BE49-F238E27FC236}">
                <a16:creationId xmlns:a16="http://schemas.microsoft.com/office/drawing/2014/main" id="{D066109B-AA0B-E079-AE77-787BD6D96905}"/>
              </a:ext>
            </a:extLst>
          </p:cNvPr>
          <p:cNvSpPr>
            <a:spLocks noGrp="1"/>
          </p:cNvSpPr>
          <p:nvPr>
            <p:ph idx="1"/>
          </p:nvPr>
        </p:nvSpPr>
        <p:spPr>
          <a:xfrm>
            <a:off x="539496" y="1825625"/>
            <a:ext cx="5806440" cy="4352544"/>
          </a:xfrm>
        </p:spPr>
        <p:txBody>
          <a:bodyPr/>
          <a:lstStyle/>
          <a:p>
            <a:r>
              <a:rPr lang="en-US" dirty="0"/>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p>
        </p:txBody>
      </p:sp>
    </p:spTree>
    <p:extLst>
      <p:ext uri="{BB962C8B-B14F-4D97-AF65-F5344CB8AC3E}">
        <p14:creationId xmlns:p14="http://schemas.microsoft.com/office/powerpoint/2010/main" val="217951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dirty="0"/>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2168930262"/>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r>
              <a:rPr lang="en-US" dirty="0"/>
              <a:t>You are </a:t>
            </a:r>
            <a:r>
              <a:rPr lang="en-US" b="1" dirty="0">
                <a:solidFill>
                  <a:schemeClr val="accent3"/>
                </a:solidFill>
              </a:rPr>
              <a:t>HERE</a:t>
            </a:r>
          </a:p>
        </p:txBody>
      </p:sp>
    </p:spTree>
    <p:extLst>
      <p:ext uri="{BB962C8B-B14F-4D97-AF65-F5344CB8AC3E}">
        <p14:creationId xmlns:p14="http://schemas.microsoft.com/office/powerpoint/2010/main" val="123225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5400" b="1" dirty="0"/>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617029" y="1844288"/>
            <a:ext cx="5549319" cy="3931920"/>
          </a:xfrm>
        </p:spPr>
        <p:txBody>
          <a:bodyPr>
            <a:normAutofit/>
          </a:bodyPr>
          <a:lstStyle/>
          <a:p>
            <a:pPr marL="0" indent="0">
              <a:lnSpc>
                <a:spcPct val="100000"/>
              </a:lnSpc>
              <a:spcBef>
                <a:spcPts val="0"/>
              </a:spcBef>
              <a:buNone/>
            </a:pPr>
            <a:r>
              <a:rPr lang="en-US" b="1" dirty="0"/>
              <a:t>Current Strategic Plan</a:t>
            </a:r>
          </a:p>
          <a:p>
            <a:pPr marL="0" indent="0">
              <a:lnSpc>
                <a:spcPct val="100000"/>
              </a:lnSpc>
              <a:spcBef>
                <a:spcPts val="0"/>
              </a:spcBef>
              <a:buNone/>
            </a:pPr>
            <a:endParaRPr lang="en-US" dirty="0"/>
          </a:p>
          <a:p>
            <a:pPr marL="0" indent="0">
              <a:lnSpc>
                <a:spcPct val="100000"/>
              </a:lnSpc>
              <a:spcBef>
                <a:spcPts val="0"/>
              </a:spcBef>
              <a:buNone/>
            </a:pPr>
            <a:r>
              <a:rPr lang="en-US" b="1" dirty="0"/>
              <a:t>Continuous Improvement Plan</a:t>
            </a:r>
          </a:p>
          <a:p>
            <a:pPr marL="0" indent="0">
              <a:lnSpc>
                <a:spcPct val="100000"/>
              </a:lnSpc>
              <a:spcBef>
                <a:spcPts val="0"/>
              </a:spcBef>
              <a:buNone/>
            </a:pPr>
            <a:r>
              <a:rPr lang="en-US" dirty="0"/>
              <a:t>	Needs Assessment</a:t>
            </a:r>
          </a:p>
          <a:p>
            <a:pPr marL="0" indent="0">
              <a:lnSpc>
                <a:spcPct val="100000"/>
              </a:lnSpc>
              <a:spcBef>
                <a:spcPts val="0"/>
              </a:spcBef>
              <a:buNone/>
            </a:pPr>
            <a:r>
              <a:rPr lang="en-US" dirty="0"/>
              <a:t>	SMART GOALS</a:t>
            </a:r>
          </a:p>
          <a:p>
            <a:pPr marL="0" indent="0">
              <a:lnSpc>
                <a:spcPct val="100000"/>
              </a:lnSpc>
              <a:spcBef>
                <a:spcPts val="0"/>
              </a:spcBef>
              <a:buNone/>
            </a:pPr>
            <a:r>
              <a:rPr lang="en-US" dirty="0"/>
              <a:t>	Monitoring Measures</a:t>
            </a:r>
          </a:p>
          <a:p>
            <a:pPr marL="0" indent="0">
              <a:lnSpc>
                <a:spcPct val="100000"/>
              </a:lnSpc>
              <a:spcBef>
                <a:spcPts val="0"/>
              </a:spcBef>
              <a:buNone/>
            </a:pPr>
            <a:endParaRPr lang="en-US" dirty="0"/>
          </a:p>
          <a:p>
            <a:pPr marL="0" indent="0">
              <a:lnSpc>
                <a:spcPct val="100000"/>
              </a:lnSpc>
              <a:spcBef>
                <a:spcPts val="0"/>
              </a:spcBef>
              <a:buNone/>
            </a:pPr>
            <a:r>
              <a:rPr lang="en-US" b="1" dirty="0"/>
              <a:t>MAP Data</a:t>
            </a:r>
          </a:p>
          <a:p>
            <a:pPr marL="0" indent="0">
              <a:lnSpc>
                <a:spcPct val="100000"/>
              </a:lnSpc>
              <a:spcBef>
                <a:spcPts val="0"/>
              </a:spcBef>
              <a:buNone/>
            </a:pPr>
            <a:r>
              <a:rPr lang="en-US" dirty="0"/>
              <a:t>	Data Protocol</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Current</a:t>
            </a:r>
            <a:br>
              <a:rPr lang="en-US" dirty="0">
                <a:solidFill>
                  <a:srgbClr val="FFFFFF"/>
                </a:solidFill>
              </a:rPr>
            </a:br>
            <a:r>
              <a:rPr lang="en-US" dirty="0">
                <a:solidFill>
                  <a:srgbClr val="FFFFFF"/>
                </a:solidFill>
              </a:rPr>
              <a:t>Strategic Plan</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2021-2025</a:t>
            </a:r>
          </a:p>
          <a:p>
            <a:endParaRPr lang="en-US" dirty="0"/>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7"/>
          <p:cNvSpPr txBox="1"/>
          <p:nvPr/>
        </p:nvSpPr>
        <p:spPr>
          <a:xfrm>
            <a:off x="337220" y="1993766"/>
            <a:ext cx="1620520" cy="351378"/>
          </a:xfrm>
          <a:prstGeom prst="rect">
            <a:avLst/>
          </a:prstGeom>
          <a:noFill/>
          <a:ln>
            <a:noFill/>
          </a:ln>
        </p:spPr>
        <p:txBody>
          <a:bodyPr spcFirstLastPara="1" wrap="square" lIns="0" tIns="12700" rIns="0" bIns="0" anchor="t" anchorCtr="0">
            <a:spAutoFit/>
          </a:bodyPr>
          <a:lstStyle/>
          <a:p>
            <a:pPr marL="495934" marR="5080" lvl="0" indent="-483870" algn="l" rtl="0">
              <a:spcBef>
                <a:spcPts val="0"/>
              </a:spcBef>
              <a:spcAft>
                <a:spcPts val="0"/>
              </a:spcAft>
              <a:buNone/>
            </a:pPr>
            <a:r>
              <a:rPr lang="en-US" sz="1100" b="1" i="1">
                <a:solidFill>
                  <a:srgbClr val="151515"/>
                </a:solidFill>
                <a:latin typeface="Cambria"/>
                <a:ea typeface="Cambria"/>
                <a:cs typeface="Cambria"/>
                <a:sym typeface="Cambria"/>
              </a:rPr>
              <a:t>APS Strategic Priorities &amp;  Initiatives</a:t>
            </a:r>
            <a:endParaRPr sz="1100">
              <a:solidFill>
                <a:schemeClr val="dk1"/>
              </a:solidFill>
              <a:latin typeface="Cambria"/>
              <a:ea typeface="Cambria"/>
              <a:cs typeface="Cambria"/>
              <a:sym typeface="Cambria"/>
            </a:endParaRPr>
          </a:p>
        </p:txBody>
      </p:sp>
      <p:sp>
        <p:nvSpPr>
          <p:cNvPr id="266" name="Google Shape;266;p7"/>
          <p:cNvSpPr txBox="1"/>
          <p:nvPr/>
        </p:nvSpPr>
        <p:spPr>
          <a:xfrm>
            <a:off x="5991502" y="2138838"/>
            <a:ext cx="5988424" cy="2355773"/>
          </a:xfrm>
          <a:prstGeom prst="rect">
            <a:avLst/>
          </a:prstGeom>
          <a:solidFill>
            <a:srgbClr val="F1F1F1"/>
          </a:solidFill>
          <a:ln>
            <a:noFill/>
          </a:ln>
        </p:spPr>
        <p:txBody>
          <a:bodyPr spcFirstLastPara="1" wrap="square" lIns="0" tIns="39350" rIns="0" bIns="0" anchor="t" anchorCtr="0">
            <a:spAutoFit/>
          </a:bodyPr>
          <a:lstStyle/>
          <a:p>
            <a:pPr marL="92710" marR="0" lvl="0" indent="0" algn="l" rtl="0">
              <a:spcBef>
                <a:spcPts val="0"/>
              </a:spcBef>
              <a:spcAft>
                <a:spcPts val="0"/>
              </a:spcAft>
              <a:buNone/>
            </a:pPr>
            <a:r>
              <a:rPr lang="en-US" sz="800" dirty="0">
                <a:solidFill>
                  <a:schemeClr val="dk1"/>
                </a:solidFill>
                <a:latin typeface="Cambria"/>
                <a:ea typeface="Cambria"/>
                <a:cs typeface="Cambria"/>
                <a:sym typeface="Cambria"/>
              </a:rPr>
              <a:t>1a. Implement with fidelity APS Instructional Practices and Units of Study with an emphasis on literacy and math </a:t>
            </a:r>
            <a:endParaRPr dirty="0"/>
          </a:p>
          <a:p>
            <a:pPr marL="92710" marR="0" lvl="0" indent="0" algn="l" rtl="0">
              <a:spcBef>
                <a:spcPts val="310"/>
              </a:spcBef>
              <a:spcAft>
                <a:spcPts val="0"/>
              </a:spcAft>
              <a:buNone/>
            </a:pPr>
            <a:r>
              <a:rPr lang="en-US" sz="800" dirty="0">
                <a:solidFill>
                  <a:schemeClr val="dk1"/>
                </a:solidFill>
                <a:latin typeface="Cambria"/>
                <a:ea typeface="Cambria"/>
                <a:cs typeface="Cambria"/>
                <a:sym typeface="Cambria"/>
              </a:rPr>
              <a:t>1b. Implement Lexile monitoring, vocabulary strategies, daily reading and writing</a:t>
            </a:r>
            <a:r>
              <a:rPr lang="en-US" sz="800">
                <a:solidFill>
                  <a:schemeClr val="dk1"/>
                </a:solidFill>
                <a:latin typeface="Cambria"/>
                <a:ea typeface="Cambria"/>
                <a:cs typeface="Cambria"/>
                <a:sym typeface="Cambria"/>
              </a:rPr>
              <a:t>, CER strategy </a:t>
            </a:r>
            <a:r>
              <a:rPr lang="en-US" sz="800" dirty="0">
                <a:solidFill>
                  <a:schemeClr val="dk1"/>
                </a:solidFill>
                <a:latin typeface="Cambria"/>
                <a:ea typeface="Cambria"/>
                <a:cs typeface="Cambria"/>
                <a:sym typeface="Cambria"/>
              </a:rPr>
              <a:t>and utilization of components of the writing rubric in all content areas including connections classes</a:t>
            </a:r>
            <a:endParaRPr dirty="0"/>
          </a:p>
          <a:p>
            <a:pPr marL="92710" marR="0" lvl="0" indent="0" algn="l" rtl="0">
              <a:spcBef>
                <a:spcPts val="310"/>
              </a:spcBef>
              <a:spcAft>
                <a:spcPts val="0"/>
              </a:spcAft>
              <a:buNone/>
            </a:pPr>
            <a:r>
              <a:rPr lang="en-US" sz="800" dirty="0">
                <a:solidFill>
                  <a:schemeClr val="dk1"/>
                </a:solidFill>
                <a:latin typeface="Cambria"/>
                <a:ea typeface="Cambria"/>
                <a:cs typeface="Cambria"/>
                <a:sym typeface="Cambria"/>
              </a:rPr>
              <a:t> 1c. Use math manipulatives to move students from the concrete to the representational and abstract 1d. Incorporate a cumulative spiral review of computation skills to re-teach basic math concepts from previous grade levels as well as review on grade level standards. </a:t>
            </a:r>
            <a:endParaRPr dirty="0"/>
          </a:p>
          <a:p>
            <a:pPr marL="92710" marR="0" lvl="0" indent="0" algn="l" rtl="0">
              <a:spcBef>
                <a:spcPts val="310"/>
              </a:spcBef>
              <a:spcAft>
                <a:spcPts val="0"/>
              </a:spcAft>
              <a:buNone/>
            </a:pPr>
            <a:r>
              <a:rPr lang="en-US" sz="800" dirty="0">
                <a:solidFill>
                  <a:schemeClr val="dk1"/>
                </a:solidFill>
                <a:latin typeface="Cambria"/>
                <a:ea typeface="Cambria"/>
                <a:cs typeface="Cambria"/>
                <a:sym typeface="Cambria"/>
              </a:rPr>
              <a:t>2a. Increase the number of SWD students in the inclusion setting to ensure that the students receive standards based instruction in core content </a:t>
            </a:r>
            <a:endParaRPr dirty="0"/>
          </a:p>
          <a:p>
            <a:pPr marL="92710" marR="0" lvl="0" indent="0" algn="l" rtl="0">
              <a:spcBef>
                <a:spcPts val="310"/>
              </a:spcBef>
              <a:spcAft>
                <a:spcPts val="0"/>
              </a:spcAft>
              <a:buNone/>
            </a:pPr>
            <a:r>
              <a:rPr lang="en-US" sz="800" dirty="0">
                <a:solidFill>
                  <a:schemeClr val="dk1"/>
                </a:solidFill>
                <a:latin typeface="Cambria"/>
                <a:ea typeface="Cambria"/>
                <a:cs typeface="Cambria"/>
                <a:sym typeface="Cambria"/>
              </a:rPr>
              <a:t>2b. Increase the usage of instructional software to address the reading and math deficits of SWD students according to an individualized learning plan </a:t>
            </a:r>
            <a:endParaRPr dirty="0"/>
          </a:p>
          <a:p>
            <a:pPr marL="92710" marR="0" lvl="0" indent="0" algn="l" rtl="0">
              <a:spcBef>
                <a:spcPts val="310"/>
              </a:spcBef>
              <a:spcAft>
                <a:spcPts val="0"/>
              </a:spcAft>
              <a:buNone/>
            </a:pPr>
            <a:r>
              <a:rPr lang="en-US" sz="800" dirty="0">
                <a:solidFill>
                  <a:schemeClr val="dk1"/>
                </a:solidFill>
                <a:latin typeface="Cambria"/>
                <a:ea typeface="Cambria"/>
                <a:cs typeface="Cambria"/>
                <a:sym typeface="Cambria"/>
              </a:rPr>
              <a:t>3a. Create a STEM team comprised of the Principal, STEM Teachers-(Math, Science, Literacy and Technology) and Science/Math Instructional Coaches, STEM Support Specialist.</a:t>
            </a:r>
            <a:endParaRPr dirty="0"/>
          </a:p>
          <a:p>
            <a:pPr marL="92710" marR="0" lvl="0" indent="0" algn="l" rtl="0">
              <a:spcBef>
                <a:spcPts val="310"/>
              </a:spcBef>
              <a:spcAft>
                <a:spcPts val="0"/>
              </a:spcAft>
              <a:buNone/>
            </a:pPr>
            <a:r>
              <a:rPr lang="en-US" sz="800" dirty="0">
                <a:solidFill>
                  <a:schemeClr val="dk1"/>
                </a:solidFill>
                <a:latin typeface="Cambria"/>
                <a:ea typeface="Cambria"/>
                <a:cs typeface="Cambria"/>
                <a:sym typeface="Cambria"/>
              </a:rPr>
              <a:t> 3b. Provide on-going professional development for STEM teachers</a:t>
            </a:r>
            <a:endParaRPr dirty="0"/>
          </a:p>
          <a:p>
            <a:pPr marL="92710" marR="0" lvl="0" indent="0" algn="l" rtl="0">
              <a:spcBef>
                <a:spcPts val="310"/>
              </a:spcBef>
              <a:spcAft>
                <a:spcPts val="0"/>
              </a:spcAft>
              <a:buNone/>
            </a:pPr>
            <a:r>
              <a:rPr lang="en-US" sz="800" dirty="0">
                <a:solidFill>
                  <a:schemeClr val="dk1"/>
                </a:solidFill>
                <a:latin typeface="Cambria"/>
                <a:ea typeface="Cambria"/>
                <a:cs typeface="Cambria"/>
                <a:sym typeface="Cambria"/>
              </a:rPr>
              <a:t> 3c. STEM teachers work collaboratively to create and/or develop projects for STEM students</a:t>
            </a:r>
            <a:endParaRPr dirty="0"/>
          </a:p>
          <a:p>
            <a:pPr marL="92710" marR="0" lvl="0" indent="0" algn="l" rtl="0">
              <a:spcBef>
                <a:spcPts val="310"/>
              </a:spcBef>
              <a:spcAft>
                <a:spcPts val="0"/>
              </a:spcAft>
              <a:buNone/>
            </a:pPr>
            <a:r>
              <a:rPr lang="en-US" sz="800" dirty="0">
                <a:solidFill>
                  <a:schemeClr val="dk1"/>
                </a:solidFill>
                <a:latin typeface="Cambria"/>
                <a:ea typeface="Cambria"/>
                <a:cs typeface="Cambria"/>
                <a:sym typeface="Cambria"/>
              </a:rPr>
              <a:t> 3d. STEM students given opportunities to compete in local, district and national STEM competitions</a:t>
            </a:r>
            <a:endParaRPr dirty="0"/>
          </a:p>
          <a:p>
            <a:pPr marL="92710" marR="0" lvl="0" indent="0" algn="l" rtl="0">
              <a:spcBef>
                <a:spcPts val="310"/>
              </a:spcBef>
              <a:spcAft>
                <a:spcPts val="0"/>
              </a:spcAft>
              <a:buNone/>
            </a:pPr>
            <a:r>
              <a:rPr lang="en-US" sz="800" dirty="0">
                <a:solidFill>
                  <a:schemeClr val="dk1"/>
                </a:solidFill>
                <a:latin typeface="Cambria"/>
                <a:ea typeface="Cambria"/>
                <a:cs typeface="Cambria"/>
                <a:sym typeface="Cambria"/>
              </a:rPr>
              <a:t> 3e. Increase STEM students’ exposure to a unique and explicit curriculum (e.g. advanced academics, agriculture, biotechnology, computer programing engineering, and information technology)</a:t>
            </a:r>
            <a:endParaRPr sz="800" dirty="0">
              <a:solidFill>
                <a:schemeClr val="dk1"/>
              </a:solidFill>
              <a:latin typeface="Cambria"/>
              <a:ea typeface="Cambria"/>
              <a:cs typeface="Cambria"/>
              <a:sym typeface="Cambria"/>
            </a:endParaRPr>
          </a:p>
        </p:txBody>
      </p:sp>
      <p:sp>
        <p:nvSpPr>
          <p:cNvPr id="267" name="Google Shape;267;p7"/>
          <p:cNvSpPr/>
          <p:nvPr/>
        </p:nvSpPr>
        <p:spPr>
          <a:xfrm>
            <a:off x="5993471" y="4975591"/>
            <a:ext cx="5761280" cy="1423067"/>
          </a:xfrm>
          <a:custGeom>
            <a:avLst/>
            <a:gdLst/>
            <a:ahLst/>
            <a:cxnLst/>
            <a:rect l="l" t="t" r="r" b="b"/>
            <a:pathLst>
              <a:path w="4003675" h="477520" extrusionOk="0">
                <a:moveTo>
                  <a:pt x="4003547" y="0"/>
                </a:moveTo>
                <a:lnTo>
                  <a:pt x="0" y="0"/>
                </a:lnTo>
                <a:lnTo>
                  <a:pt x="0" y="477011"/>
                </a:lnTo>
                <a:lnTo>
                  <a:pt x="4003547" y="477011"/>
                </a:lnTo>
                <a:lnTo>
                  <a:pt x="4003547" y="0"/>
                </a:lnTo>
                <a:close/>
              </a:path>
            </a:pathLst>
          </a:custGeom>
          <a:solidFill>
            <a:srgbClr val="DDEAF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900">
                <a:solidFill>
                  <a:schemeClr val="dk1"/>
                </a:solidFill>
                <a:latin typeface="EB Garamond"/>
                <a:ea typeface="EB Garamond"/>
                <a:cs typeface="EB Garamond"/>
                <a:sym typeface="EB Garamond"/>
              </a:rPr>
              <a:t>1a. Create a shared responsibility and commitment among staff and HJRWEA stakeholders, to the vision and mission of the school. </a:t>
            </a:r>
            <a:endParaRPr/>
          </a:p>
          <a:p>
            <a:pPr marL="0" marR="0" lvl="0" indent="0" algn="l" rtl="0">
              <a:spcBef>
                <a:spcPts val="0"/>
              </a:spcBef>
              <a:spcAft>
                <a:spcPts val="0"/>
              </a:spcAft>
              <a:buNone/>
            </a:pPr>
            <a:r>
              <a:rPr lang="en-US" sz="900">
                <a:solidFill>
                  <a:schemeClr val="dk1"/>
                </a:solidFill>
                <a:latin typeface="EB Garamond"/>
                <a:ea typeface="EB Garamond"/>
                <a:cs typeface="EB Garamond"/>
                <a:sym typeface="EB Garamond"/>
              </a:rPr>
              <a:t>1b. Create an environment where students and staff are engaged through an understanding and application of their strengths. </a:t>
            </a:r>
            <a:endParaRPr sz="900">
              <a:solidFill>
                <a:schemeClr val="dk1"/>
              </a:solidFill>
              <a:latin typeface="EB Garamond"/>
              <a:ea typeface="EB Garamond"/>
              <a:cs typeface="EB Garamond"/>
              <a:sym typeface="EB Garamond"/>
            </a:endParaRPr>
          </a:p>
          <a:p>
            <a:pPr marL="0" marR="0" lvl="0" indent="0" algn="l" rtl="0">
              <a:spcBef>
                <a:spcPts val="0"/>
              </a:spcBef>
              <a:spcAft>
                <a:spcPts val="0"/>
              </a:spcAft>
              <a:buNone/>
            </a:pPr>
            <a:r>
              <a:rPr lang="en-US" sz="900">
                <a:solidFill>
                  <a:schemeClr val="dk1"/>
                </a:solidFill>
                <a:latin typeface="EB Garamond"/>
                <a:ea typeface="EB Garamond"/>
                <a:cs typeface="EB Garamond"/>
                <a:sym typeface="EB Garamond"/>
              </a:rPr>
              <a:t>1c. Implement Social and Emotional Learning (SEL) for students and staff to foster an environment of academic success and positive reinforcement (e.g. anti-bullying/cyber bullying forums, character ed., community service) </a:t>
            </a:r>
            <a:endParaRPr sz="900">
              <a:solidFill>
                <a:schemeClr val="dk1"/>
              </a:solidFill>
              <a:latin typeface="EB Garamond"/>
              <a:ea typeface="EB Garamond"/>
              <a:cs typeface="EB Garamond"/>
              <a:sym typeface="EB Garamond"/>
            </a:endParaRPr>
          </a:p>
          <a:p>
            <a:pPr marL="0" marR="0" lvl="0" indent="0" algn="l" rtl="0">
              <a:spcBef>
                <a:spcPts val="0"/>
              </a:spcBef>
              <a:spcAft>
                <a:spcPts val="0"/>
              </a:spcAft>
              <a:buNone/>
            </a:pPr>
            <a:r>
              <a:rPr lang="en-US" sz="900">
                <a:solidFill>
                  <a:schemeClr val="dk1"/>
                </a:solidFill>
                <a:latin typeface="EB Garamond"/>
                <a:ea typeface="EB Garamond"/>
                <a:cs typeface="EB Garamond"/>
                <a:sym typeface="EB Garamond"/>
              </a:rPr>
              <a:t>1d. Create opportunities for staff to participate in professional development which aligns with our PBIS/SEL initiative (Mindset/ De-escalation Training) </a:t>
            </a:r>
            <a:endParaRPr sz="900">
              <a:solidFill>
                <a:schemeClr val="dk1"/>
              </a:solidFill>
              <a:latin typeface="EB Garamond"/>
              <a:ea typeface="EB Garamond"/>
              <a:cs typeface="EB Garamond"/>
              <a:sym typeface="EB Garamond"/>
            </a:endParaRPr>
          </a:p>
          <a:p>
            <a:pPr marL="0" marR="0" lvl="0" indent="0" algn="l" rtl="0">
              <a:spcBef>
                <a:spcPts val="0"/>
              </a:spcBef>
              <a:spcAft>
                <a:spcPts val="0"/>
              </a:spcAft>
              <a:buNone/>
            </a:pPr>
            <a:r>
              <a:rPr lang="en-US" sz="900">
                <a:solidFill>
                  <a:schemeClr val="dk1"/>
                </a:solidFill>
                <a:latin typeface="EB Garamond"/>
                <a:ea typeface="EB Garamond"/>
                <a:cs typeface="EB Garamond"/>
                <a:sym typeface="EB Garamond"/>
              </a:rPr>
              <a:t>1e. Create additional student clubs and organizations that merges with S.T.E.A.M (Science, Technology, Engineering, Arts and Mathematics) and athletics.</a:t>
            </a:r>
            <a:endParaRPr sz="900">
              <a:solidFill>
                <a:schemeClr val="dk1"/>
              </a:solidFill>
              <a:latin typeface="EB Garamond"/>
              <a:ea typeface="EB Garamond"/>
              <a:cs typeface="EB Garamond"/>
              <a:sym typeface="EB Garamond"/>
            </a:endParaRPr>
          </a:p>
        </p:txBody>
      </p:sp>
      <p:sp>
        <p:nvSpPr>
          <p:cNvPr id="268" name="Google Shape;268;p7"/>
          <p:cNvSpPr txBox="1"/>
          <p:nvPr/>
        </p:nvSpPr>
        <p:spPr>
          <a:xfrm>
            <a:off x="3921750" y="23240"/>
            <a:ext cx="4245320" cy="289823"/>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1800" b="1">
                <a:solidFill>
                  <a:srgbClr val="151515"/>
                </a:solidFill>
                <a:latin typeface="Cambria"/>
                <a:ea typeface="Cambria"/>
                <a:cs typeface="Cambria"/>
                <a:sym typeface="Cambria"/>
              </a:rPr>
              <a:t>Herman J. Russell West End Academy</a:t>
            </a:r>
            <a:endParaRPr sz="1800">
              <a:solidFill>
                <a:schemeClr val="dk1"/>
              </a:solidFill>
              <a:latin typeface="Cambria"/>
              <a:ea typeface="Cambria"/>
              <a:cs typeface="Cambria"/>
              <a:sym typeface="Cambria"/>
            </a:endParaRPr>
          </a:p>
        </p:txBody>
      </p:sp>
      <p:sp>
        <p:nvSpPr>
          <p:cNvPr id="269" name="Google Shape;269;p7"/>
          <p:cNvSpPr txBox="1"/>
          <p:nvPr/>
        </p:nvSpPr>
        <p:spPr>
          <a:xfrm>
            <a:off x="5394803" y="762876"/>
            <a:ext cx="1116965" cy="19749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1200" b="1" i="1">
                <a:solidFill>
                  <a:srgbClr val="151515"/>
                </a:solidFill>
                <a:latin typeface="Cambria"/>
                <a:ea typeface="Cambria"/>
                <a:cs typeface="Cambria"/>
                <a:sym typeface="Cambria"/>
              </a:rPr>
              <a:t>SMART Goals</a:t>
            </a:r>
            <a:endParaRPr sz="1200">
              <a:solidFill>
                <a:schemeClr val="dk1"/>
              </a:solidFill>
              <a:latin typeface="Cambria"/>
              <a:ea typeface="Cambria"/>
              <a:cs typeface="Cambria"/>
              <a:sym typeface="Cambria"/>
            </a:endParaRPr>
          </a:p>
        </p:txBody>
      </p:sp>
      <p:sp>
        <p:nvSpPr>
          <p:cNvPr id="270" name="Google Shape;270;p7"/>
          <p:cNvSpPr txBox="1"/>
          <p:nvPr/>
        </p:nvSpPr>
        <p:spPr>
          <a:xfrm>
            <a:off x="6328422" y="1955363"/>
            <a:ext cx="1116965" cy="182101"/>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1100" b="1" i="1">
                <a:solidFill>
                  <a:srgbClr val="151515"/>
                </a:solidFill>
                <a:latin typeface="Cambria"/>
                <a:ea typeface="Cambria"/>
                <a:cs typeface="Cambria"/>
                <a:sym typeface="Cambria"/>
              </a:rPr>
              <a:t>School Strategies</a:t>
            </a:r>
            <a:endParaRPr sz="1100">
              <a:solidFill>
                <a:schemeClr val="dk1"/>
              </a:solidFill>
              <a:latin typeface="Cambria"/>
              <a:ea typeface="Cambria"/>
              <a:cs typeface="Cambria"/>
              <a:sym typeface="Cambria"/>
            </a:endParaRPr>
          </a:p>
        </p:txBody>
      </p:sp>
      <p:sp>
        <p:nvSpPr>
          <p:cNvPr id="271" name="Google Shape;271;p7"/>
          <p:cNvSpPr txBox="1"/>
          <p:nvPr/>
        </p:nvSpPr>
        <p:spPr>
          <a:xfrm>
            <a:off x="684833" y="1160182"/>
            <a:ext cx="3349781" cy="615553"/>
          </a:xfrm>
          <a:prstGeom prst="rect">
            <a:avLst/>
          </a:prstGeom>
          <a:noFill/>
          <a:ln w="12700" cap="flat" cmpd="sng">
            <a:solidFill>
              <a:srgbClr val="A4A4A4"/>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n-US" sz="800" b="0" i="0" u="none" strike="noStrike">
                <a:solidFill>
                  <a:srgbClr val="000000"/>
                </a:solidFill>
                <a:latin typeface="Cambria"/>
                <a:ea typeface="Cambria"/>
                <a:cs typeface="Cambria"/>
                <a:sym typeface="Cambria"/>
              </a:rPr>
              <a:t>By May 2023, we will Increase the percentage of Developing and Above Learners on the GA Milestones ELA EOG by: </a:t>
            </a:r>
            <a:r>
              <a:rPr lang="en-US" sz="800" b="0" i="0">
                <a:solidFill>
                  <a:srgbClr val="000000"/>
                </a:solidFill>
                <a:latin typeface="Cambria"/>
                <a:ea typeface="Cambria"/>
                <a:cs typeface="Cambria"/>
                <a:sym typeface="Cambria"/>
              </a:rPr>
              <a:t>​</a:t>
            </a:r>
            <a:endParaRPr/>
          </a:p>
          <a:p>
            <a:pPr marL="171450" marR="0" lvl="0" indent="-117475" algn="l" rtl="0">
              <a:spcBef>
                <a:spcPts val="0"/>
              </a:spcBef>
              <a:spcAft>
                <a:spcPts val="0"/>
              </a:spcAft>
              <a:buClr>
                <a:srgbClr val="000000"/>
              </a:buClr>
              <a:buSzPts val="800"/>
              <a:buFont typeface="Arial"/>
              <a:buChar char="•"/>
            </a:pPr>
            <a:r>
              <a:rPr lang="en-US" sz="800" b="0" i="0" u="none" strike="noStrike">
                <a:solidFill>
                  <a:srgbClr val="000000"/>
                </a:solidFill>
                <a:latin typeface="Cambria"/>
                <a:ea typeface="Cambria"/>
                <a:cs typeface="Cambria"/>
                <a:sym typeface="Cambria"/>
              </a:rPr>
              <a:t>5 percentage points from 43% to 48% Developing+ Learners (6th) </a:t>
            </a:r>
            <a:r>
              <a:rPr lang="en-US" sz="800" b="0" i="0">
                <a:solidFill>
                  <a:srgbClr val="000000"/>
                </a:solidFill>
                <a:latin typeface="Cambria"/>
                <a:ea typeface="Cambria"/>
                <a:cs typeface="Cambria"/>
                <a:sym typeface="Cambria"/>
              </a:rPr>
              <a:t>​</a:t>
            </a:r>
            <a:endParaRPr/>
          </a:p>
          <a:p>
            <a:pPr marL="171450" marR="0" lvl="0" indent="-117475" algn="l" rtl="0">
              <a:spcBef>
                <a:spcPts val="0"/>
              </a:spcBef>
              <a:spcAft>
                <a:spcPts val="0"/>
              </a:spcAft>
              <a:buClr>
                <a:srgbClr val="000000"/>
              </a:buClr>
              <a:buSzPts val="800"/>
              <a:buFont typeface="Arial"/>
              <a:buChar char="•"/>
            </a:pPr>
            <a:r>
              <a:rPr lang="en-US" sz="800" b="0" i="0" u="none" strike="noStrike">
                <a:solidFill>
                  <a:srgbClr val="000000"/>
                </a:solidFill>
                <a:latin typeface="Cambria"/>
                <a:ea typeface="Cambria"/>
                <a:cs typeface="Cambria"/>
                <a:sym typeface="Cambria"/>
              </a:rPr>
              <a:t>5 percentage points from 49% to 54% Developing+ Learners (7th) </a:t>
            </a:r>
            <a:r>
              <a:rPr lang="en-US" sz="800" b="0" i="0">
                <a:solidFill>
                  <a:srgbClr val="000000"/>
                </a:solidFill>
                <a:latin typeface="Cambria"/>
                <a:ea typeface="Cambria"/>
                <a:cs typeface="Cambria"/>
                <a:sym typeface="Cambria"/>
              </a:rPr>
              <a:t>​</a:t>
            </a:r>
            <a:endParaRPr/>
          </a:p>
          <a:p>
            <a:pPr marL="171450" marR="0" lvl="0" indent="-117475" algn="l" rtl="0">
              <a:spcBef>
                <a:spcPts val="0"/>
              </a:spcBef>
              <a:spcAft>
                <a:spcPts val="0"/>
              </a:spcAft>
              <a:buClr>
                <a:srgbClr val="000000"/>
              </a:buClr>
              <a:buSzPts val="800"/>
              <a:buFont typeface="Arial"/>
              <a:buChar char="•"/>
            </a:pPr>
            <a:r>
              <a:rPr lang="en-US" sz="800" b="0" i="0" u="none" strike="noStrike">
                <a:solidFill>
                  <a:srgbClr val="000000"/>
                </a:solidFill>
                <a:latin typeface="Cambria"/>
                <a:ea typeface="Cambria"/>
                <a:cs typeface="Cambria"/>
                <a:sym typeface="Cambria"/>
              </a:rPr>
              <a:t>5 percentage points from 47% to 53% Developing+ Learners (8th) </a:t>
            </a:r>
            <a:endParaRPr sz="800" b="0" i="0">
              <a:solidFill>
                <a:srgbClr val="000000"/>
              </a:solidFill>
              <a:latin typeface="Cambria"/>
              <a:ea typeface="Cambria"/>
              <a:cs typeface="Cambria"/>
              <a:sym typeface="Cambria"/>
            </a:endParaRPr>
          </a:p>
        </p:txBody>
      </p:sp>
      <p:sp>
        <p:nvSpPr>
          <p:cNvPr id="272" name="Google Shape;272;p7"/>
          <p:cNvSpPr txBox="1"/>
          <p:nvPr/>
        </p:nvSpPr>
        <p:spPr>
          <a:xfrm>
            <a:off x="4273425" y="1165721"/>
            <a:ext cx="3207238" cy="615553"/>
          </a:xfrm>
          <a:prstGeom prst="rect">
            <a:avLst/>
          </a:prstGeom>
          <a:noFill/>
          <a:ln w="12700" cap="flat" cmpd="sng">
            <a:solidFill>
              <a:srgbClr val="A4A4A4"/>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n-US" sz="800" b="0" i="0" u="none" strike="noStrike">
                <a:solidFill>
                  <a:srgbClr val="000000"/>
                </a:solidFill>
                <a:latin typeface="Cambria"/>
                <a:ea typeface="Cambria"/>
                <a:cs typeface="Cambria"/>
                <a:sym typeface="Cambria"/>
              </a:rPr>
              <a:t>By May 2023, we will Increase the percentage of Developing and Above Learners on the GA Milestones Math EOG by: </a:t>
            </a:r>
            <a:r>
              <a:rPr lang="en-US" sz="800" b="0" i="0">
                <a:solidFill>
                  <a:srgbClr val="000000"/>
                </a:solidFill>
                <a:latin typeface="Cambria"/>
                <a:ea typeface="Cambria"/>
                <a:cs typeface="Cambria"/>
                <a:sym typeface="Cambria"/>
              </a:rPr>
              <a:t>​</a:t>
            </a:r>
            <a:endParaRPr/>
          </a:p>
          <a:p>
            <a:pPr marL="171450" marR="0" lvl="0" indent="-117475" algn="l" rtl="0">
              <a:spcBef>
                <a:spcPts val="0"/>
              </a:spcBef>
              <a:spcAft>
                <a:spcPts val="0"/>
              </a:spcAft>
              <a:buClr>
                <a:srgbClr val="000000"/>
              </a:buClr>
              <a:buSzPts val="800"/>
              <a:buFont typeface="Arial"/>
              <a:buChar char="•"/>
            </a:pPr>
            <a:r>
              <a:rPr lang="en-US" sz="800" b="0" i="0" u="none" strike="noStrike">
                <a:solidFill>
                  <a:srgbClr val="000000"/>
                </a:solidFill>
                <a:latin typeface="Cambria"/>
                <a:ea typeface="Cambria"/>
                <a:cs typeface="Cambria"/>
                <a:sym typeface="Cambria"/>
              </a:rPr>
              <a:t>5 percentage points from 26% to 31% Developing+ Learners (6th) </a:t>
            </a:r>
            <a:r>
              <a:rPr lang="en-US" sz="800" b="0" i="0">
                <a:solidFill>
                  <a:srgbClr val="000000"/>
                </a:solidFill>
                <a:latin typeface="Cambria"/>
                <a:ea typeface="Cambria"/>
                <a:cs typeface="Cambria"/>
                <a:sym typeface="Cambria"/>
              </a:rPr>
              <a:t>​</a:t>
            </a:r>
            <a:endParaRPr/>
          </a:p>
          <a:p>
            <a:pPr marL="171450" marR="0" lvl="0" indent="-117475" algn="l" rtl="0">
              <a:spcBef>
                <a:spcPts val="0"/>
              </a:spcBef>
              <a:spcAft>
                <a:spcPts val="0"/>
              </a:spcAft>
              <a:buClr>
                <a:srgbClr val="000000"/>
              </a:buClr>
              <a:buSzPts val="800"/>
              <a:buFont typeface="Arial"/>
              <a:buChar char="•"/>
            </a:pPr>
            <a:r>
              <a:rPr lang="en-US" sz="800" b="0" i="0" u="none" strike="noStrike">
                <a:solidFill>
                  <a:srgbClr val="000000"/>
                </a:solidFill>
                <a:latin typeface="Cambria"/>
                <a:ea typeface="Cambria"/>
                <a:cs typeface="Cambria"/>
                <a:sym typeface="Cambria"/>
              </a:rPr>
              <a:t>5 percentage points from 48% to 53% Developing+ Learners (7th) </a:t>
            </a:r>
            <a:r>
              <a:rPr lang="en-US" sz="800" b="0" i="0">
                <a:solidFill>
                  <a:srgbClr val="000000"/>
                </a:solidFill>
                <a:latin typeface="Cambria"/>
                <a:ea typeface="Cambria"/>
                <a:cs typeface="Cambria"/>
                <a:sym typeface="Cambria"/>
              </a:rPr>
              <a:t>​</a:t>
            </a:r>
            <a:endParaRPr/>
          </a:p>
          <a:p>
            <a:pPr marL="171450" marR="0" lvl="0" indent="-117475" algn="l" rtl="0">
              <a:spcBef>
                <a:spcPts val="0"/>
              </a:spcBef>
              <a:spcAft>
                <a:spcPts val="0"/>
              </a:spcAft>
              <a:buClr>
                <a:srgbClr val="000000"/>
              </a:buClr>
              <a:buSzPts val="800"/>
              <a:buFont typeface="Arial"/>
              <a:buChar char="•"/>
            </a:pPr>
            <a:r>
              <a:rPr lang="en-US" sz="800" b="0" i="0" u="none" strike="noStrike">
                <a:solidFill>
                  <a:srgbClr val="000000"/>
                </a:solidFill>
                <a:latin typeface="Cambria"/>
                <a:ea typeface="Cambria"/>
                <a:cs typeface="Cambria"/>
                <a:sym typeface="Cambria"/>
              </a:rPr>
              <a:t>5 percentage points from 35% to 40% Developing+ Learners (8th) </a:t>
            </a:r>
            <a:endParaRPr sz="800" b="0" i="0">
              <a:solidFill>
                <a:srgbClr val="000000"/>
              </a:solidFill>
              <a:latin typeface="Cambria"/>
              <a:ea typeface="Cambria"/>
              <a:cs typeface="Cambria"/>
              <a:sym typeface="Cambria"/>
            </a:endParaRPr>
          </a:p>
        </p:txBody>
      </p:sp>
      <p:sp>
        <p:nvSpPr>
          <p:cNvPr id="273" name="Google Shape;273;p7"/>
          <p:cNvSpPr txBox="1"/>
          <p:nvPr/>
        </p:nvSpPr>
        <p:spPr>
          <a:xfrm>
            <a:off x="10341992" y="6637732"/>
            <a:ext cx="187325" cy="166071"/>
          </a:xfrm>
          <a:prstGeom prst="rect">
            <a:avLst/>
          </a:prstGeom>
          <a:noFill/>
          <a:ln>
            <a:noFill/>
          </a:ln>
        </p:spPr>
        <p:txBody>
          <a:bodyPr spcFirstLastPara="1" wrap="square" lIns="0" tIns="12050" rIns="0" bIns="0" anchor="t" anchorCtr="0">
            <a:spAutoFit/>
          </a:bodyPr>
          <a:lstStyle/>
          <a:p>
            <a:pPr marL="12700" marR="0" lvl="0" indent="0" algn="l" rtl="0">
              <a:spcBef>
                <a:spcPts val="0"/>
              </a:spcBef>
              <a:spcAft>
                <a:spcPts val="0"/>
              </a:spcAft>
              <a:buNone/>
            </a:pPr>
            <a:r>
              <a:rPr lang="en-US" sz="1000">
                <a:solidFill>
                  <a:schemeClr val="dk1"/>
                </a:solidFill>
                <a:latin typeface="Cambria"/>
                <a:ea typeface="Cambria"/>
                <a:cs typeface="Cambria"/>
                <a:sym typeface="Cambria"/>
              </a:rPr>
              <a:t>14</a:t>
            </a:r>
            <a:endParaRPr sz="1000">
              <a:solidFill>
                <a:schemeClr val="dk1"/>
              </a:solidFill>
              <a:latin typeface="Cambria"/>
              <a:ea typeface="Cambria"/>
              <a:cs typeface="Cambria"/>
              <a:sym typeface="Cambria"/>
            </a:endParaRPr>
          </a:p>
        </p:txBody>
      </p:sp>
      <p:sp>
        <p:nvSpPr>
          <p:cNvPr id="274" name="Google Shape;274;p7"/>
          <p:cNvSpPr txBox="1"/>
          <p:nvPr/>
        </p:nvSpPr>
        <p:spPr>
          <a:xfrm>
            <a:off x="7790366" y="1160410"/>
            <a:ext cx="2396177" cy="646331"/>
          </a:xfrm>
          <a:prstGeom prst="rect">
            <a:avLst/>
          </a:prstGeom>
          <a:noFill/>
          <a:ln w="12700" cap="flat" cmpd="sng">
            <a:solidFill>
              <a:srgbClr val="A4A4A4"/>
            </a:solidFill>
            <a:prstDash val="solid"/>
            <a:round/>
            <a:headEnd type="none" w="sm" len="sm"/>
            <a:tailEnd type="none" w="sm" len="sm"/>
          </a:ln>
        </p:spPr>
        <p:txBody>
          <a:bodyPr spcFirstLastPara="1" wrap="square" lIns="0" tIns="0" rIns="0" bIns="0" anchor="ctr" anchorCtr="0">
            <a:spAutoFit/>
          </a:bodyPr>
          <a:lstStyle/>
          <a:p>
            <a:pPr marL="0" marR="0" lvl="0" indent="0" algn="ctr" rtl="0">
              <a:spcBef>
                <a:spcPts val="0"/>
              </a:spcBef>
              <a:spcAft>
                <a:spcPts val="0"/>
              </a:spcAft>
              <a:buNone/>
            </a:pPr>
            <a:endParaRPr sz="900" i="0" u="none" strike="noStrike">
              <a:solidFill>
                <a:srgbClr val="000000"/>
              </a:solidFill>
              <a:latin typeface="Cambria"/>
              <a:ea typeface="Cambria"/>
              <a:cs typeface="Cambria"/>
              <a:sym typeface="Cambria"/>
            </a:endParaRPr>
          </a:p>
          <a:p>
            <a:pPr marL="0" marR="0" lvl="0" indent="0" algn="ctr" rtl="0">
              <a:spcBef>
                <a:spcPts val="894"/>
              </a:spcBef>
              <a:spcAft>
                <a:spcPts val="0"/>
              </a:spcAft>
              <a:buNone/>
            </a:pPr>
            <a:r>
              <a:rPr lang="en-US" sz="900" i="0" u="none" strike="noStrike">
                <a:solidFill>
                  <a:srgbClr val="000000"/>
                </a:solidFill>
                <a:latin typeface="Cambria"/>
                <a:ea typeface="Cambria"/>
                <a:cs typeface="Cambria"/>
                <a:sym typeface="Cambria"/>
              </a:rPr>
              <a:t>Increase ADA from 81% to 85% by May 2023</a:t>
            </a:r>
            <a:endParaRPr/>
          </a:p>
          <a:p>
            <a:pPr marL="0" marR="0" lvl="0" indent="0" algn="ctr" rtl="0">
              <a:spcBef>
                <a:spcPts val="894"/>
              </a:spcBef>
              <a:spcAft>
                <a:spcPts val="0"/>
              </a:spcAft>
              <a:buNone/>
            </a:pPr>
            <a:r>
              <a:rPr lang="en-US" sz="900" i="0">
                <a:solidFill>
                  <a:srgbClr val="000000"/>
                </a:solidFill>
                <a:latin typeface="Cambria"/>
                <a:ea typeface="Cambria"/>
                <a:cs typeface="Cambria"/>
                <a:sym typeface="Cambria"/>
              </a:rPr>
              <a:t>​</a:t>
            </a:r>
            <a:endParaRPr sz="900">
              <a:solidFill>
                <a:schemeClr val="dk1"/>
              </a:solidFill>
              <a:latin typeface="Cambria"/>
              <a:ea typeface="Cambria"/>
              <a:cs typeface="Cambria"/>
              <a:sym typeface="Cambria"/>
            </a:endParaRPr>
          </a:p>
        </p:txBody>
      </p:sp>
      <p:sp>
        <p:nvSpPr>
          <p:cNvPr id="275" name="Google Shape;275;p7"/>
          <p:cNvSpPr txBox="1"/>
          <p:nvPr/>
        </p:nvSpPr>
        <p:spPr>
          <a:xfrm>
            <a:off x="3096885" y="2015305"/>
            <a:ext cx="1649730" cy="182101"/>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1100" b="1" i="1">
                <a:solidFill>
                  <a:srgbClr val="151515"/>
                </a:solidFill>
                <a:latin typeface="Cambria"/>
                <a:ea typeface="Cambria"/>
                <a:cs typeface="Cambria"/>
                <a:sym typeface="Cambria"/>
              </a:rPr>
              <a:t>School Strategic Priorities</a:t>
            </a:r>
            <a:endParaRPr sz="1100">
              <a:solidFill>
                <a:schemeClr val="dk1"/>
              </a:solidFill>
              <a:latin typeface="Cambria"/>
              <a:ea typeface="Cambria"/>
              <a:cs typeface="Cambria"/>
              <a:sym typeface="Cambria"/>
            </a:endParaRPr>
          </a:p>
        </p:txBody>
      </p:sp>
      <p:sp>
        <p:nvSpPr>
          <p:cNvPr id="276" name="Google Shape;276;p7"/>
          <p:cNvSpPr txBox="1"/>
          <p:nvPr/>
        </p:nvSpPr>
        <p:spPr>
          <a:xfrm>
            <a:off x="202918" y="268462"/>
            <a:ext cx="3349782" cy="566822"/>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900" b="1" i="1">
                <a:solidFill>
                  <a:schemeClr val="dk1"/>
                </a:solidFill>
                <a:latin typeface="Cambria"/>
                <a:ea typeface="Cambria"/>
                <a:cs typeface="Cambria"/>
                <a:sym typeface="Cambria"/>
              </a:rPr>
              <a:t>Mission: </a:t>
            </a:r>
            <a:r>
              <a:rPr lang="en-US" sz="900" i="0">
                <a:solidFill>
                  <a:schemeClr val="dk1"/>
                </a:solidFill>
                <a:latin typeface="Cambria"/>
                <a:ea typeface="Cambria"/>
                <a:cs typeface="Cambria"/>
                <a:sym typeface="Cambria"/>
              </a:rPr>
              <a:t>We, the faculty, staff and community of Herman J. Russell West End Academy are committed to working together relentlessly as we strive to continuously improve student achievement creating a momentous impact where every child's unique gift is nurtured.</a:t>
            </a:r>
            <a:endParaRPr sz="900">
              <a:solidFill>
                <a:schemeClr val="dk1"/>
              </a:solidFill>
              <a:latin typeface="Cambria"/>
              <a:ea typeface="Cambria"/>
              <a:cs typeface="Cambria"/>
              <a:sym typeface="Cambria"/>
            </a:endParaRPr>
          </a:p>
        </p:txBody>
      </p:sp>
      <p:sp>
        <p:nvSpPr>
          <p:cNvPr id="277" name="Google Shape;277;p7"/>
          <p:cNvSpPr txBox="1"/>
          <p:nvPr/>
        </p:nvSpPr>
        <p:spPr>
          <a:xfrm>
            <a:off x="8462379" y="345312"/>
            <a:ext cx="3433365" cy="428322"/>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900" b="1" i="1">
                <a:solidFill>
                  <a:schemeClr val="dk1"/>
                </a:solidFill>
                <a:latin typeface="Cambria"/>
                <a:ea typeface="Cambria"/>
                <a:cs typeface="Cambria"/>
                <a:sym typeface="Cambria"/>
              </a:rPr>
              <a:t>Vision</a:t>
            </a:r>
            <a:r>
              <a:rPr lang="en-US" sz="900" i="1">
                <a:solidFill>
                  <a:schemeClr val="dk1"/>
                </a:solidFill>
                <a:latin typeface="Cambria"/>
                <a:ea typeface="Cambria"/>
                <a:cs typeface="Cambria"/>
                <a:sym typeface="Cambria"/>
              </a:rPr>
              <a:t>: </a:t>
            </a:r>
            <a:r>
              <a:rPr lang="en-US" sz="900" i="0">
                <a:solidFill>
                  <a:schemeClr val="dk1"/>
                </a:solidFill>
                <a:latin typeface="Cambria"/>
                <a:ea typeface="Cambria"/>
                <a:cs typeface="Cambria"/>
                <a:sym typeface="Cambria"/>
              </a:rPr>
              <a:t>We envision a professional learning community dedicated and committed to providing the right teaching for our students to get the right learning at the right time. </a:t>
            </a:r>
            <a:endParaRPr sz="900">
              <a:solidFill>
                <a:schemeClr val="dk1"/>
              </a:solidFill>
              <a:latin typeface="Cambria"/>
              <a:ea typeface="Cambria"/>
              <a:cs typeface="Cambria"/>
              <a:sym typeface="Cambria"/>
            </a:endParaRPr>
          </a:p>
        </p:txBody>
      </p:sp>
      <p:grpSp>
        <p:nvGrpSpPr>
          <p:cNvPr id="278" name="Google Shape;278;p7"/>
          <p:cNvGrpSpPr/>
          <p:nvPr/>
        </p:nvGrpSpPr>
        <p:grpSpPr>
          <a:xfrm>
            <a:off x="228318" y="2359886"/>
            <a:ext cx="1838325" cy="939165"/>
            <a:chOff x="54101" y="2402585"/>
            <a:chExt cx="1838325" cy="939165"/>
          </a:xfrm>
        </p:grpSpPr>
        <p:sp>
          <p:nvSpPr>
            <p:cNvPr id="279" name="Google Shape;279;p7"/>
            <p:cNvSpPr/>
            <p:nvPr/>
          </p:nvSpPr>
          <p:spPr>
            <a:xfrm>
              <a:off x="54101" y="2402585"/>
              <a:ext cx="1838325" cy="939165"/>
            </a:xfrm>
            <a:custGeom>
              <a:avLst/>
              <a:gdLst/>
              <a:ahLst/>
              <a:cxnLst/>
              <a:rect l="l" t="t" r="r" b="b"/>
              <a:pathLst>
                <a:path w="1838325" h="939164" extrusionOk="0">
                  <a:moveTo>
                    <a:pt x="1837944" y="0"/>
                  </a:moveTo>
                  <a:lnTo>
                    <a:pt x="0" y="0"/>
                  </a:lnTo>
                  <a:lnTo>
                    <a:pt x="0" y="938784"/>
                  </a:lnTo>
                  <a:lnTo>
                    <a:pt x="1837944" y="938784"/>
                  </a:lnTo>
                  <a:lnTo>
                    <a:pt x="1837944" y="0"/>
                  </a:lnTo>
                  <a:close/>
                </a:path>
              </a:pathLst>
            </a:custGeom>
            <a:solidFill>
              <a:srgbClr val="6A6A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80" name="Google Shape;280;p7"/>
            <p:cNvSpPr/>
            <p:nvPr/>
          </p:nvSpPr>
          <p:spPr>
            <a:xfrm>
              <a:off x="54101" y="2402585"/>
              <a:ext cx="1838325" cy="939165"/>
            </a:xfrm>
            <a:custGeom>
              <a:avLst/>
              <a:gdLst/>
              <a:ahLst/>
              <a:cxnLst/>
              <a:rect l="l" t="t" r="r" b="b"/>
              <a:pathLst>
                <a:path w="1838325" h="939164" extrusionOk="0">
                  <a:moveTo>
                    <a:pt x="0" y="938784"/>
                  </a:moveTo>
                  <a:lnTo>
                    <a:pt x="1837944" y="938784"/>
                  </a:lnTo>
                  <a:lnTo>
                    <a:pt x="1837944" y="0"/>
                  </a:lnTo>
                  <a:lnTo>
                    <a:pt x="0" y="0"/>
                  </a:lnTo>
                  <a:lnTo>
                    <a:pt x="0" y="938784"/>
                  </a:lnTo>
                  <a:close/>
                </a:path>
              </a:pathLst>
            </a:custGeom>
            <a:noFill/>
            <a:ln w="50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sp>
        <p:nvSpPr>
          <p:cNvPr id="281" name="Google Shape;281;p7"/>
          <p:cNvSpPr txBox="1"/>
          <p:nvPr/>
        </p:nvSpPr>
        <p:spPr>
          <a:xfrm>
            <a:off x="529863" y="2414560"/>
            <a:ext cx="1172210" cy="798295"/>
          </a:xfrm>
          <a:prstGeom prst="rect">
            <a:avLst/>
          </a:prstGeom>
          <a:noFill/>
          <a:ln>
            <a:noFill/>
          </a:ln>
        </p:spPr>
        <p:txBody>
          <a:bodyPr spcFirstLastPara="1" wrap="square" lIns="0" tIns="13325" rIns="0" bIns="0" anchor="t" anchorCtr="0">
            <a:spAutoFit/>
          </a:bodyPr>
          <a:lstStyle/>
          <a:p>
            <a:pPr marL="17145" marR="10795" lvl="0" indent="0" algn="ctr" rtl="0">
              <a:spcBef>
                <a:spcPts val="0"/>
              </a:spcBef>
              <a:spcAft>
                <a:spcPts val="0"/>
              </a:spcAft>
              <a:buNone/>
            </a:pPr>
            <a:r>
              <a:rPr lang="en-US" sz="1000" b="1">
                <a:solidFill>
                  <a:srgbClr val="FFFFFF"/>
                </a:solidFill>
                <a:latin typeface="Cambria"/>
                <a:ea typeface="Cambria"/>
                <a:cs typeface="Cambria"/>
                <a:sym typeface="Cambria"/>
              </a:rPr>
              <a:t>Fostering Academic  Excellence for All  </a:t>
            </a:r>
            <a:r>
              <a:rPr lang="en-US" sz="700">
                <a:solidFill>
                  <a:srgbClr val="FFFFFF"/>
                </a:solidFill>
                <a:latin typeface="Cambria"/>
                <a:ea typeface="Cambria"/>
                <a:cs typeface="Cambria"/>
                <a:sym typeface="Cambria"/>
              </a:rPr>
              <a:t>Data</a:t>
            </a:r>
            <a:endParaRPr sz="700">
              <a:solidFill>
                <a:schemeClr val="dk1"/>
              </a:solidFill>
              <a:latin typeface="Cambria"/>
              <a:ea typeface="Cambria"/>
              <a:cs typeface="Cambria"/>
              <a:sym typeface="Cambria"/>
            </a:endParaRPr>
          </a:p>
          <a:p>
            <a:pPr marL="12700" marR="5080" lvl="0" indent="0" algn="ctr" rtl="0">
              <a:spcBef>
                <a:spcPts val="5"/>
              </a:spcBef>
              <a:spcAft>
                <a:spcPts val="0"/>
              </a:spcAft>
              <a:buNone/>
            </a:pPr>
            <a:r>
              <a:rPr lang="en-US" sz="700">
                <a:solidFill>
                  <a:srgbClr val="FFFFFF"/>
                </a:solidFill>
                <a:latin typeface="Cambria"/>
                <a:ea typeface="Cambria"/>
                <a:cs typeface="Cambria"/>
                <a:sym typeface="Cambria"/>
              </a:rPr>
              <a:t>Curriculum &amp; Instruction  Signature Program</a:t>
            </a:r>
            <a:endParaRPr sz="700">
              <a:solidFill>
                <a:schemeClr val="dk1"/>
              </a:solidFill>
              <a:latin typeface="Cambria"/>
              <a:ea typeface="Cambria"/>
              <a:cs typeface="Cambria"/>
              <a:sym typeface="Cambria"/>
            </a:endParaRPr>
          </a:p>
        </p:txBody>
      </p:sp>
      <p:grpSp>
        <p:nvGrpSpPr>
          <p:cNvPr id="282" name="Google Shape;282;p7"/>
          <p:cNvGrpSpPr/>
          <p:nvPr/>
        </p:nvGrpSpPr>
        <p:grpSpPr>
          <a:xfrm>
            <a:off x="201135" y="4912181"/>
            <a:ext cx="1838325" cy="780415"/>
            <a:chOff x="54101" y="3617214"/>
            <a:chExt cx="1838325" cy="780415"/>
          </a:xfrm>
        </p:grpSpPr>
        <p:sp>
          <p:nvSpPr>
            <p:cNvPr id="283" name="Google Shape;283;p7"/>
            <p:cNvSpPr/>
            <p:nvPr/>
          </p:nvSpPr>
          <p:spPr>
            <a:xfrm>
              <a:off x="54101" y="3617214"/>
              <a:ext cx="1838325" cy="780415"/>
            </a:xfrm>
            <a:custGeom>
              <a:avLst/>
              <a:gdLst/>
              <a:ahLst/>
              <a:cxnLst/>
              <a:rect l="l" t="t" r="r" b="b"/>
              <a:pathLst>
                <a:path w="1838325" h="780414" extrusionOk="0">
                  <a:moveTo>
                    <a:pt x="1837944" y="0"/>
                  </a:moveTo>
                  <a:lnTo>
                    <a:pt x="0" y="0"/>
                  </a:lnTo>
                  <a:lnTo>
                    <a:pt x="0" y="780288"/>
                  </a:lnTo>
                  <a:lnTo>
                    <a:pt x="1837944" y="780288"/>
                  </a:lnTo>
                  <a:lnTo>
                    <a:pt x="1837944" y="0"/>
                  </a:lnTo>
                  <a:close/>
                </a:path>
              </a:pathLst>
            </a:custGeom>
            <a:solidFill>
              <a:srgbClr val="006EA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284" name="Google Shape;284;p7"/>
            <p:cNvSpPr/>
            <p:nvPr/>
          </p:nvSpPr>
          <p:spPr>
            <a:xfrm>
              <a:off x="54101" y="3617214"/>
              <a:ext cx="1838325" cy="780415"/>
            </a:xfrm>
            <a:custGeom>
              <a:avLst/>
              <a:gdLst/>
              <a:ahLst/>
              <a:cxnLst/>
              <a:rect l="l" t="t" r="r" b="b"/>
              <a:pathLst>
                <a:path w="1838325" h="780414" extrusionOk="0">
                  <a:moveTo>
                    <a:pt x="0" y="780288"/>
                  </a:moveTo>
                  <a:lnTo>
                    <a:pt x="1837944" y="780288"/>
                  </a:lnTo>
                  <a:lnTo>
                    <a:pt x="1837944" y="0"/>
                  </a:lnTo>
                  <a:lnTo>
                    <a:pt x="0" y="0"/>
                  </a:lnTo>
                  <a:lnTo>
                    <a:pt x="0" y="780288"/>
                  </a:lnTo>
                  <a:close/>
                </a:path>
              </a:pathLst>
            </a:custGeom>
            <a:noFill/>
            <a:ln w="50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sp>
        <p:nvSpPr>
          <p:cNvPr id="285" name="Google Shape;285;p7"/>
          <p:cNvSpPr txBox="1"/>
          <p:nvPr/>
        </p:nvSpPr>
        <p:spPr>
          <a:xfrm>
            <a:off x="556374" y="3578068"/>
            <a:ext cx="1321435" cy="551433"/>
          </a:xfrm>
          <a:prstGeom prst="rect">
            <a:avLst/>
          </a:prstGeom>
          <a:noFill/>
          <a:ln>
            <a:noFill/>
          </a:ln>
        </p:spPr>
        <p:txBody>
          <a:bodyPr spcFirstLastPara="1" wrap="square" lIns="0" tIns="12700" rIns="0" bIns="0" anchor="t" anchorCtr="0">
            <a:spAutoFit/>
          </a:bodyPr>
          <a:lstStyle/>
          <a:p>
            <a:pPr marL="140335" marR="5080" lvl="0" indent="-128270" algn="l" rtl="0">
              <a:spcBef>
                <a:spcPts val="0"/>
              </a:spcBef>
              <a:spcAft>
                <a:spcPts val="0"/>
              </a:spcAft>
              <a:buNone/>
            </a:pPr>
            <a:r>
              <a:rPr lang="en-US" sz="1050" b="1">
                <a:solidFill>
                  <a:srgbClr val="FFFFFF"/>
                </a:solidFill>
                <a:latin typeface="Cambria"/>
                <a:ea typeface="Cambria"/>
                <a:cs typeface="Cambria"/>
                <a:sym typeface="Cambria"/>
              </a:rPr>
              <a:t>Building a Culture of  Student Support</a:t>
            </a:r>
            <a:endParaRPr sz="1050">
              <a:solidFill>
                <a:schemeClr val="dk1"/>
              </a:solidFill>
              <a:latin typeface="Cambria"/>
              <a:ea typeface="Cambria"/>
              <a:cs typeface="Cambria"/>
              <a:sym typeface="Cambria"/>
            </a:endParaRPr>
          </a:p>
          <a:p>
            <a:pPr marL="155575" marR="15875" lvl="0" indent="-128270" algn="l" rtl="0">
              <a:spcBef>
                <a:spcPts val="10"/>
              </a:spcBef>
              <a:spcAft>
                <a:spcPts val="0"/>
              </a:spcAft>
              <a:buNone/>
            </a:pPr>
            <a:r>
              <a:rPr lang="en-US" sz="700">
                <a:solidFill>
                  <a:srgbClr val="FFFFFF"/>
                </a:solidFill>
                <a:latin typeface="Cambria"/>
                <a:ea typeface="Cambria"/>
                <a:cs typeface="Cambria"/>
                <a:sym typeface="Cambria"/>
              </a:rPr>
              <a:t>Whole Child &amp; Intervention  Personalized Learning</a:t>
            </a:r>
            <a:endParaRPr sz="700">
              <a:solidFill>
                <a:schemeClr val="dk1"/>
              </a:solidFill>
              <a:latin typeface="Cambria"/>
              <a:ea typeface="Cambria"/>
              <a:cs typeface="Cambria"/>
              <a:sym typeface="Cambria"/>
            </a:endParaRPr>
          </a:p>
        </p:txBody>
      </p:sp>
      <p:sp>
        <p:nvSpPr>
          <p:cNvPr id="286" name="Google Shape;286;p7"/>
          <p:cNvSpPr txBox="1"/>
          <p:nvPr/>
        </p:nvSpPr>
        <p:spPr>
          <a:xfrm>
            <a:off x="282157" y="4987737"/>
            <a:ext cx="1729994" cy="551433"/>
          </a:xfrm>
          <a:prstGeom prst="rect">
            <a:avLst/>
          </a:prstGeom>
          <a:noFill/>
          <a:ln>
            <a:noFill/>
          </a:ln>
        </p:spPr>
        <p:txBody>
          <a:bodyPr spcFirstLastPara="1" wrap="square" lIns="0" tIns="12700" rIns="0" bIns="0" anchor="t" anchorCtr="0">
            <a:spAutoFit/>
          </a:bodyPr>
          <a:lstStyle/>
          <a:p>
            <a:pPr marL="337185" marR="5080" lvl="0" indent="-325119" algn="ctr" rtl="0">
              <a:spcBef>
                <a:spcPts val="0"/>
              </a:spcBef>
              <a:spcAft>
                <a:spcPts val="0"/>
              </a:spcAft>
              <a:buNone/>
            </a:pPr>
            <a:r>
              <a:rPr lang="en-US" sz="1050" b="1">
                <a:solidFill>
                  <a:srgbClr val="FFFFFF"/>
                </a:solidFill>
                <a:latin typeface="Cambria"/>
                <a:ea typeface="Cambria"/>
                <a:cs typeface="Cambria"/>
                <a:sym typeface="Cambria"/>
              </a:rPr>
              <a:t>Equipping &amp; Empowering  Leaders &amp; Staff</a:t>
            </a:r>
            <a:endParaRPr sz="1050">
              <a:solidFill>
                <a:schemeClr val="dk1"/>
              </a:solidFill>
              <a:latin typeface="Cambria"/>
              <a:ea typeface="Cambria"/>
              <a:cs typeface="Cambria"/>
              <a:sym typeface="Cambria"/>
            </a:endParaRPr>
          </a:p>
          <a:p>
            <a:pPr marL="212090" marR="32384" lvl="0" indent="172084" algn="ctr" rtl="0">
              <a:spcBef>
                <a:spcPts val="10"/>
              </a:spcBef>
              <a:spcAft>
                <a:spcPts val="0"/>
              </a:spcAft>
              <a:buNone/>
            </a:pPr>
            <a:r>
              <a:rPr lang="en-US" sz="700">
                <a:solidFill>
                  <a:srgbClr val="FFFFFF"/>
                </a:solidFill>
                <a:latin typeface="Cambria"/>
                <a:ea typeface="Cambria"/>
                <a:cs typeface="Cambria"/>
                <a:sym typeface="Cambria"/>
              </a:rPr>
              <a:t>Strategic Staff Support  Equitable Resource Allocation</a:t>
            </a:r>
            <a:endParaRPr sz="700">
              <a:solidFill>
                <a:schemeClr val="dk1"/>
              </a:solidFill>
              <a:latin typeface="Cambria"/>
              <a:ea typeface="Cambria"/>
              <a:cs typeface="Cambria"/>
              <a:sym typeface="Cambria"/>
            </a:endParaRPr>
          </a:p>
        </p:txBody>
      </p:sp>
      <p:sp>
        <p:nvSpPr>
          <p:cNvPr id="287" name="Google Shape;287;p7"/>
          <p:cNvSpPr txBox="1"/>
          <p:nvPr/>
        </p:nvSpPr>
        <p:spPr>
          <a:xfrm>
            <a:off x="529863" y="5635732"/>
            <a:ext cx="1454150" cy="551433"/>
          </a:xfrm>
          <a:prstGeom prst="rect">
            <a:avLst/>
          </a:prstGeom>
          <a:noFill/>
          <a:ln>
            <a:noFill/>
          </a:ln>
        </p:spPr>
        <p:txBody>
          <a:bodyPr spcFirstLastPara="1" wrap="square" lIns="0" tIns="12700" rIns="0" bIns="0" anchor="t" anchorCtr="0">
            <a:spAutoFit/>
          </a:bodyPr>
          <a:lstStyle/>
          <a:p>
            <a:pPr marL="180340" marR="136525" lvl="0" indent="-167640" algn="ctr" rtl="0">
              <a:spcBef>
                <a:spcPts val="0"/>
              </a:spcBef>
              <a:spcAft>
                <a:spcPts val="0"/>
              </a:spcAft>
              <a:buNone/>
            </a:pPr>
            <a:r>
              <a:rPr lang="en-US" sz="1050" b="1">
                <a:solidFill>
                  <a:srgbClr val="FFFFFF"/>
                </a:solidFill>
                <a:latin typeface="Cambria"/>
                <a:ea typeface="Cambria"/>
                <a:cs typeface="Cambria"/>
                <a:sym typeface="Cambria"/>
              </a:rPr>
              <a:t>Creating a System of  School Support</a:t>
            </a:r>
            <a:endParaRPr sz="1050">
              <a:solidFill>
                <a:schemeClr val="dk1"/>
              </a:solidFill>
              <a:latin typeface="Cambria"/>
              <a:ea typeface="Cambria"/>
              <a:cs typeface="Cambria"/>
              <a:sym typeface="Cambria"/>
            </a:endParaRPr>
          </a:p>
          <a:p>
            <a:pPr marL="43815" marR="0" lvl="0" indent="0" algn="ctr" rtl="0">
              <a:spcBef>
                <a:spcPts val="10"/>
              </a:spcBef>
              <a:spcAft>
                <a:spcPts val="0"/>
              </a:spcAft>
              <a:buNone/>
            </a:pPr>
            <a:r>
              <a:rPr lang="en-US" sz="700">
                <a:solidFill>
                  <a:srgbClr val="FFFFFF"/>
                </a:solidFill>
                <a:latin typeface="Cambria"/>
                <a:ea typeface="Cambria"/>
                <a:cs typeface="Cambria"/>
                <a:sym typeface="Cambria"/>
              </a:rPr>
              <a:t>Strategic Staff Support</a:t>
            </a:r>
            <a:endParaRPr sz="700">
              <a:solidFill>
                <a:schemeClr val="dk1"/>
              </a:solidFill>
              <a:latin typeface="Cambria"/>
              <a:ea typeface="Cambria"/>
              <a:cs typeface="Cambria"/>
              <a:sym typeface="Cambria"/>
            </a:endParaRPr>
          </a:p>
          <a:p>
            <a:pPr marL="42545" marR="0" lvl="0" indent="0" algn="ctr" rtl="0">
              <a:spcBef>
                <a:spcPts val="0"/>
              </a:spcBef>
              <a:spcAft>
                <a:spcPts val="0"/>
              </a:spcAft>
              <a:buNone/>
            </a:pPr>
            <a:r>
              <a:rPr lang="en-US" sz="700">
                <a:solidFill>
                  <a:srgbClr val="FFFFFF"/>
                </a:solidFill>
                <a:latin typeface="Cambria"/>
                <a:ea typeface="Cambria"/>
                <a:cs typeface="Cambria"/>
                <a:sym typeface="Cambria"/>
              </a:rPr>
              <a:t>Equitable Resource Allocation</a:t>
            </a:r>
            <a:endParaRPr sz="700">
              <a:solidFill>
                <a:schemeClr val="dk1"/>
              </a:solidFill>
              <a:latin typeface="Cambria"/>
              <a:ea typeface="Cambria"/>
              <a:cs typeface="Cambria"/>
              <a:sym typeface="Cambria"/>
            </a:endParaRPr>
          </a:p>
        </p:txBody>
      </p:sp>
      <p:sp>
        <p:nvSpPr>
          <p:cNvPr id="288" name="Google Shape;288;p7"/>
          <p:cNvSpPr txBox="1"/>
          <p:nvPr/>
        </p:nvSpPr>
        <p:spPr>
          <a:xfrm>
            <a:off x="1801242" y="993470"/>
            <a:ext cx="1116965" cy="166712"/>
          </a:xfrm>
          <a:prstGeom prst="rect">
            <a:avLst/>
          </a:prstGeom>
          <a:noFill/>
          <a:ln>
            <a:noFill/>
          </a:ln>
        </p:spPr>
        <p:txBody>
          <a:bodyPr spcFirstLastPara="1" wrap="square" lIns="0" tIns="12700" rIns="0" bIns="0" anchor="t" anchorCtr="0">
            <a:spAutoFit/>
          </a:bodyPr>
          <a:lstStyle/>
          <a:p>
            <a:pPr marL="12700" marR="0" lvl="0" indent="0" algn="ctr" rtl="0">
              <a:spcBef>
                <a:spcPts val="0"/>
              </a:spcBef>
              <a:spcAft>
                <a:spcPts val="0"/>
              </a:spcAft>
              <a:buNone/>
            </a:pPr>
            <a:r>
              <a:rPr lang="en-US" sz="1000" b="1">
                <a:solidFill>
                  <a:srgbClr val="151515"/>
                </a:solidFill>
                <a:latin typeface="Cambria"/>
                <a:ea typeface="Cambria"/>
                <a:cs typeface="Cambria"/>
                <a:sym typeface="Cambria"/>
              </a:rPr>
              <a:t>LITERACY</a:t>
            </a:r>
            <a:endParaRPr sz="1000" b="1">
              <a:solidFill>
                <a:schemeClr val="dk1"/>
              </a:solidFill>
              <a:latin typeface="Cambria"/>
              <a:ea typeface="Cambria"/>
              <a:cs typeface="Cambria"/>
              <a:sym typeface="Cambria"/>
            </a:endParaRPr>
          </a:p>
        </p:txBody>
      </p:sp>
      <p:sp>
        <p:nvSpPr>
          <p:cNvPr id="289" name="Google Shape;289;p7"/>
          <p:cNvSpPr txBox="1"/>
          <p:nvPr/>
        </p:nvSpPr>
        <p:spPr>
          <a:xfrm>
            <a:off x="5318561" y="995332"/>
            <a:ext cx="1116965" cy="166712"/>
          </a:xfrm>
          <a:prstGeom prst="rect">
            <a:avLst/>
          </a:prstGeom>
          <a:noFill/>
          <a:ln>
            <a:noFill/>
          </a:ln>
        </p:spPr>
        <p:txBody>
          <a:bodyPr spcFirstLastPara="1" wrap="square" lIns="0" tIns="12700" rIns="0" bIns="0" anchor="t" anchorCtr="0">
            <a:spAutoFit/>
          </a:bodyPr>
          <a:lstStyle/>
          <a:p>
            <a:pPr marL="12700" marR="0" lvl="0" indent="0" algn="ctr" rtl="0">
              <a:spcBef>
                <a:spcPts val="0"/>
              </a:spcBef>
              <a:spcAft>
                <a:spcPts val="0"/>
              </a:spcAft>
              <a:buNone/>
            </a:pPr>
            <a:r>
              <a:rPr lang="en-US" sz="1000" b="1">
                <a:solidFill>
                  <a:srgbClr val="151515"/>
                </a:solidFill>
                <a:latin typeface="Cambria"/>
                <a:ea typeface="Cambria"/>
                <a:cs typeface="Cambria"/>
                <a:sym typeface="Cambria"/>
              </a:rPr>
              <a:t>NUMERACY</a:t>
            </a:r>
            <a:endParaRPr sz="1000" b="1">
              <a:solidFill>
                <a:schemeClr val="dk1"/>
              </a:solidFill>
              <a:latin typeface="Cambria"/>
              <a:ea typeface="Cambria"/>
              <a:cs typeface="Cambria"/>
              <a:sym typeface="Cambria"/>
            </a:endParaRPr>
          </a:p>
        </p:txBody>
      </p:sp>
      <p:sp>
        <p:nvSpPr>
          <p:cNvPr id="290" name="Google Shape;290;p7"/>
          <p:cNvSpPr txBox="1"/>
          <p:nvPr/>
        </p:nvSpPr>
        <p:spPr>
          <a:xfrm>
            <a:off x="7516752" y="1006464"/>
            <a:ext cx="2986799" cy="166712"/>
          </a:xfrm>
          <a:prstGeom prst="rect">
            <a:avLst/>
          </a:prstGeom>
          <a:noFill/>
          <a:ln>
            <a:noFill/>
          </a:ln>
        </p:spPr>
        <p:txBody>
          <a:bodyPr spcFirstLastPara="1" wrap="square" lIns="0" tIns="12700" rIns="0" bIns="0" anchor="t" anchorCtr="0">
            <a:spAutoFit/>
          </a:bodyPr>
          <a:lstStyle/>
          <a:p>
            <a:pPr marL="12700" marR="0" lvl="0" indent="0" algn="ctr" rtl="0">
              <a:spcBef>
                <a:spcPts val="0"/>
              </a:spcBef>
              <a:spcAft>
                <a:spcPts val="0"/>
              </a:spcAft>
              <a:buNone/>
            </a:pPr>
            <a:r>
              <a:rPr lang="en-US" sz="1000" b="1">
                <a:solidFill>
                  <a:srgbClr val="151515"/>
                </a:solidFill>
                <a:latin typeface="Cambria"/>
                <a:ea typeface="Cambria"/>
                <a:cs typeface="Cambria"/>
                <a:sym typeface="Cambria"/>
              </a:rPr>
              <a:t>WHOLE CHILD &amp; STUDENT SUPPORT</a:t>
            </a:r>
            <a:endParaRPr sz="1000" b="1">
              <a:solidFill>
                <a:schemeClr val="dk1"/>
              </a:solidFill>
              <a:latin typeface="Cambria"/>
              <a:ea typeface="Cambria"/>
              <a:cs typeface="Cambria"/>
              <a:sym typeface="Cambria"/>
            </a:endParaRPr>
          </a:p>
        </p:txBody>
      </p:sp>
      <p:sp>
        <p:nvSpPr>
          <p:cNvPr id="291" name="Google Shape;291;p7"/>
          <p:cNvSpPr txBox="1"/>
          <p:nvPr/>
        </p:nvSpPr>
        <p:spPr>
          <a:xfrm>
            <a:off x="2209270" y="2322550"/>
            <a:ext cx="3656928" cy="1061829"/>
          </a:xfrm>
          <a:prstGeom prst="rect">
            <a:avLst/>
          </a:prstGeom>
          <a:solidFill>
            <a:srgbClr val="D8D8D8"/>
          </a:solid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dk1"/>
              </a:buClr>
              <a:buSzPts val="900"/>
              <a:buFont typeface="Cambria"/>
              <a:buAutoNum type="arabicPeriod"/>
            </a:pPr>
            <a:r>
              <a:rPr lang="en-US" sz="900">
                <a:solidFill>
                  <a:schemeClr val="dk1"/>
                </a:solidFill>
                <a:latin typeface="Cambria"/>
                <a:ea typeface="Cambria"/>
                <a:cs typeface="Cambria"/>
                <a:sym typeface="Cambria"/>
              </a:rPr>
              <a:t>Improve student mastery of core content knowledge (ELA/ Literacy, Math, Science &amp; Social Studies) </a:t>
            </a:r>
            <a:endParaRPr/>
          </a:p>
          <a:p>
            <a:pPr marL="228600" marR="0" lvl="0" indent="-228600" algn="l" rtl="0">
              <a:spcBef>
                <a:spcPts val="0"/>
              </a:spcBef>
              <a:spcAft>
                <a:spcPts val="0"/>
              </a:spcAft>
              <a:buClr>
                <a:schemeClr val="dk1"/>
              </a:buClr>
              <a:buSzPts val="900"/>
              <a:buFont typeface="Cambria"/>
              <a:buAutoNum type="arabicPeriod"/>
            </a:pPr>
            <a:r>
              <a:rPr lang="en-US" sz="900">
                <a:solidFill>
                  <a:schemeClr val="dk1"/>
                </a:solidFill>
                <a:latin typeface="Cambria"/>
                <a:ea typeface="Cambria"/>
                <a:cs typeface="Cambria"/>
                <a:sym typeface="Cambria"/>
              </a:rPr>
              <a:t>Close the Student Achievement Gap with Regular Education Students and Students with Disabilities </a:t>
            </a:r>
            <a:endParaRPr/>
          </a:p>
          <a:p>
            <a:pPr marL="228600" marR="0" lvl="0" indent="-228600" algn="l" rtl="0">
              <a:spcBef>
                <a:spcPts val="0"/>
              </a:spcBef>
              <a:spcAft>
                <a:spcPts val="0"/>
              </a:spcAft>
              <a:buClr>
                <a:schemeClr val="dk1"/>
              </a:buClr>
              <a:buSzPts val="900"/>
              <a:buFont typeface="Cambria"/>
              <a:buAutoNum type="arabicPeriod"/>
            </a:pPr>
            <a:r>
              <a:rPr lang="en-US" sz="900">
                <a:solidFill>
                  <a:schemeClr val="dk1"/>
                </a:solidFill>
                <a:latin typeface="Cambria"/>
                <a:ea typeface="Cambria"/>
                <a:cs typeface="Cambria"/>
                <a:sym typeface="Cambria"/>
              </a:rPr>
              <a:t>Implement an effective STEM enriched curriculum to drive interdisciplinary and project-based teaching and learning approaches</a:t>
            </a:r>
            <a:endParaRPr/>
          </a:p>
        </p:txBody>
      </p:sp>
      <p:sp>
        <p:nvSpPr>
          <p:cNvPr id="292" name="Google Shape;292;p7"/>
          <p:cNvSpPr txBox="1"/>
          <p:nvPr/>
        </p:nvSpPr>
        <p:spPr>
          <a:xfrm>
            <a:off x="2136964" y="4975645"/>
            <a:ext cx="3656928" cy="646331"/>
          </a:xfrm>
          <a:prstGeom prst="rect">
            <a:avLst/>
          </a:prstGeom>
          <a:solidFill>
            <a:srgbClr val="D8D8D8"/>
          </a:solid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dk1"/>
              </a:buClr>
              <a:buSzPts val="900"/>
              <a:buFont typeface="EB Garamond"/>
              <a:buAutoNum type="arabicPeriod"/>
            </a:pPr>
            <a:r>
              <a:rPr lang="en-US" sz="900">
                <a:solidFill>
                  <a:schemeClr val="dk1"/>
                </a:solidFill>
                <a:latin typeface="EB Garamond"/>
                <a:ea typeface="EB Garamond"/>
                <a:cs typeface="EB Garamond"/>
                <a:sym typeface="EB Garamond"/>
              </a:rPr>
              <a:t>Foster a positive school culture through a collaborative, inclusive, and responsive school culture embracing the diverse communities and stakeholders that comprise the Herman J. Russell West End Academy family</a:t>
            </a:r>
            <a:endParaRPr sz="1800">
              <a:solidFill>
                <a:schemeClr val="dk1"/>
              </a:solidFill>
              <a:latin typeface="EB Garamond"/>
              <a:ea typeface="EB Garamond"/>
              <a:cs typeface="EB Garamond"/>
              <a:sym typeface="EB Garamond"/>
            </a:endParaRPr>
          </a:p>
        </p:txBody>
      </p:sp>
    </p:spTree>
    <p:extLst>
      <p:ext uri="{BB962C8B-B14F-4D97-AF65-F5344CB8AC3E}">
        <p14:creationId xmlns:p14="http://schemas.microsoft.com/office/powerpoint/2010/main" val="3255478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8"/>
          <p:cNvSpPr txBox="1"/>
          <p:nvPr/>
        </p:nvSpPr>
        <p:spPr>
          <a:xfrm>
            <a:off x="404877" y="2196920"/>
            <a:ext cx="1620520" cy="351378"/>
          </a:xfrm>
          <a:prstGeom prst="rect">
            <a:avLst/>
          </a:prstGeom>
          <a:noFill/>
          <a:ln>
            <a:noFill/>
          </a:ln>
        </p:spPr>
        <p:txBody>
          <a:bodyPr spcFirstLastPara="1" wrap="square" lIns="0" tIns="12700" rIns="0" bIns="0" anchor="t" anchorCtr="0">
            <a:spAutoFit/>
          </a:bodyPr>
          <a:lstStyle/>
          <a:p>
            <a:pPr marL="495934" marR="5080" lvl="0" indent="-483870" algn="l" rtl="0">
              <a:spcBef>
                <a:spcPts val="0"/>
              </a:spcBef>
              <a:spcAft>
                <a:spcPts val="0"/>
              </a:spcAft>
              <a:buNone/>
            </a:pPr>
            <a:r>
              <a:rPr lang="en-US" sz="1100" b="1" i="1">
                <a:solidFill>
                  <a:srgbClr val="151515"/>
                </a:solidFill>
                <a:latin typeface="Cambria"/>
                <a:ea typeface="Cambria"/>
                <a:cs typeface="Cambria"/>
                <a:sym typeface="Cambria"/>
              </a:rPr>
              <a:t>APS Strategic Priorities &amp;  Initiatives</a:t>
            </a:r>
            <a:endParaRPr sz="1100">
              <a:solidFill>
                <a:schemeClr val="dk1"/>
              </a:solidFill>
              <a:latin typeface="Cambria"/>
              <a:ea typeface="Cambria"/>
              <a:cs typeface="Cambria"/>
              <a:sym typeface="Cambria"/>
            </a:endParaRPr>
          </a:p>
        </p:txBody>
      </p:sp>
      <p:sp>
        <p:nvSpPr>
          <p:cNvPr id="298" name="Google Shape;298;p8"/>
          <p:cNvSpPr txBox="1"/>
          <p:nvPr/>
        </p:nvSpPr>
        <p:spPr>
          <a:xfrm>
            <a:off x="5954824" y="2583926"/>
            <a:ext cx="5449806" cy="1426031"/>
          </a:xfrm>
          <a:prstGeom prst="rect">
            <a:avLst/>
          </a:prstGeom>
          <a:solidFill>
            <a:srgbClr val="FAE3D3"/>
          </a:solidFill>
          <a:ln>
            <a:noFill/>
          </a:ln>
        </p:spPr>
        <p:txBody>
          <a:bodyPr spcFirstLastPara="1" wrap="square" lIns="0" tIns="40625" rIns="0" bIns="0" anchor="t" anchorCtr="0">
            <a:spAutoFit/>
          </a:bodyPr>
          <a:lstStyle/>
          <a:p>
            <a:pPr marL="92710" marR="0" lvl="0" indent="0" algn="l" rtl="0">
              <a:spcBef>
                <a:spcPts val="0"/>
              </a:spcBef>
              <a:spcAft>
                <a:spcPts val="0"/>
              </a:spcAft>
              <a:buNone/>
            </a:pPr>
            <a:r>
              <a:rPr lang="en-US" sz="1000">
                <a:solidFill>
                  <a:schemeClr val="dk1"/>
                </a:solidFill>
                <a:latin typeface="EB Garamond"/>
                <a:ea typeface="EB Garamond"/>
                <a:cs typeface="EB Garamond"/>
                <a:sym typeface="EB Garamond"/>
              </a:rPr>
              <a:t>1. Provide instructional resources (personnel, time, and technology, and materials) to support teacher efficacy and student achievement through professional learning and monitoring. </a:t>
            </a:r>
            <a:endParaRPr sz="1800">
              <a:solidFill>
                <a:schemeClr val="dk1"/>
              </a:solidFill>
              <a:latin typeface="EB Garamond"/>
              <a:ea typeface="EB Garamond"/>
              <a:cs typeface="EB Garamond"/>
              <a:sym typeface="EB Garamond"/>
            </a:endParaRPr>
          </a:p>
          <a:p>
            <a:pPr marL="92710" marR="0" lvl="0" indent="0" algn="l" rtl="0">
              <a:spcBef>
                <a:spcPts val="320"/>
              </a:spcBef>
              <a:spcAft>
                <a:spcPts val="0"/>
              </a:spcAft>
              <a:buNone/>
            </a:pPr>
            <a:r>
              <a:rPr lang="en-US" sz="1000">
                <a:solidFill>
                  <a:schemeClr val="dk1"/>
                </a:solidFill>
                <a:latin typeface="EB Garamond"/>
                <a:ea typeface="EB Garamond"/>
                <a:cs typeface="EB Garamond"/>
                <a:sym typeface="EB Garamond"/>
              </a:rPr>
              <a:t>2. Provide high quality job embedded professional learning regarding Standards Based Instruction, APS Definition of Teacher Excellence and Mathematical Practices. </a:t>
            </a:r>
            <a:endParaRPr sz="1800">
              <a:solidFill>
                <a:schemeClr val="dk1"/>
              </a:solidFill>
              <a:latin typeface="EB Garamond"/>
              <a:ea typeface="EB Garamond"/>
              <a:cs typeface="EB Garamond"/>
              <a:sym typeface="EB Garamond"/>
            </a:endParaRPr>
          </a:p>
          <a:p>
            <a:pPr marL="92710" marR="0" lvl="0" indent="0" algn="l" rtl="0">
              <a:spcBef>
                <a:spcPts val="320"/>
              </a:spcBef>
              <a:spcAft>
                <a:spcPts val="0"/>
              </a:spcAft>
              <a:buNone/>
            </a:pPr>
            <a:r>
              <a:rPr lang="en-US" sz="1000">
                <a:solidFill>
                  <a:schemeClr val="dk1"/>
                </a:solidFill>
                <a:latin typeface="EB Garamond"/>
                <a:ea typeface="EB Garamond"/>
                <a:cs typeface="EB Garamond"/>
                <a:sym typeface="EB Garamond"/>
              </a:rPr>
              <a:t>3a. Recruit and retain high quality teachers who contributes in student’s extra-curriculum activities beyond the school day ( e.g. mentorship opportunities, athletic coaches, club/organization sponsors) </a:t>
            </a:r>
            <a:endParaRPr sz="1800">
              <a:solidFill>
                <a:schemeClr val="dk1"/>
              </a:solidFill>
              <a:latin typeface="EB Garamond"/>
              <a:ea typeface="EB Garamond"/>
              <a:cs typeface="EB Garamond"/>
              <a:sym typeface="EB Garamond"/>
            </a:endParaRPr>
          </a:p>
          <a:p>
            <a:pPr marL="92710" marR="0" lvl="0" indent="0" algn="l" rtl="0">
              <a:spcBef>
                <a:spcPts val="320"/>
              </a:spcBef>
              <a:spcAft>
                <a:spcPts val="0"/>
              </a:spcAft>
              <a:buNone/>
            </a:pPr>
            <a:r>
              <a:rPr lang="en-US" sz="1000">
                <a:solidFill>
                  <a:schemeClr val="dk1"/>
                </a:solidFill>
                <a:latin typeface="EB Garamond"/>
                <a:ea typeface="EB Garamond"/>
                <a:cs typeface="EB Garamond"/>
                <a:sym typeface="EB Garamond"/>
              </a:rPr>
              <a:t>3b. Check professional references and look at previous student performance data, if applicable </a:t>
            </a:r>
            <a:endParaRPr sz="1800">
              <a:solidFill>
                <a:schemeClr val="dk1"/>
              </a:solidFill>
              <a:latin typeface="EB Garamond"/>
              <a:ea typeface="EB Garamond"/>
              <a:cs typeface="EB Garamond"/>
              <a:sym typeface="EB Garamond"/>
            </a:endParaRPr>
          </a:p>
          <a:p>
            <a:pPr marL="92710" marR="0" lvl="0" indent="0" algn="l" rtl="0">
              <a:spcBef>
                <a:spcPts val="320"/>
              </a:spcBef>
              <a:spcAft>
                <a:spcPts val="0"/>
              </a:spcAft>
              <a:buNone/>
            </a:pPr>
            <a:r>
              <a:rPr lang="en-US" sz="1000">
                <a:solidFill>
                  <a:schemeClr val="dk1"/>
                </a:solidFill>
                <a:latin typeface="EB Garamond"/>
                <a:ea typeface="EB Garamond"/>
                <a:cs typeface="EB Garamond"/>
                <a:sym typeface="EB Garamond"/>
              </a:rPr>
              <a:t>3c. Model a lesson as a component of the interview</a:t>
            </a:r>
            <a:endParaRPr sz="1800">
              <a:solidFill>
                <a:schemeClr val="dk1"/>
              </a:solidFill>
              <a:latin typeface="EB Garamond"/>
              <a:ea typeface="EB Garamond"/>
              <a:cs typeface="EB Garamond"/>
              <a:sym typeface="EB Garamond"/>
            </a:endParaRPr>
          </a:p>
        </p:txBody>
      </p:sp>
      <p:sp>
        <p:nvSpPr>
          <p:cNvPr id="299" name="Google Shape;299;p8"/>
          <p:cNvSpPr txBox="1"/>
          <p:nvPr/>
        </p:nvSpPr>
        <p:spPr>
          <a:xfrm>
            <a:off x="5954824" y="4459502"/>
            <a:ext cx="4003675" cy="695062"/>
          </a:xfrm>
          <a:prstGeom prst="rect">
            <a:avLst/>
          </a:prstGeom>
          <a:solidFill>
            <a:srgbClr val="FFF1CC"/>
          </a:solidFill>
          <a:ln>
            <a:noFill/>
          </a:ln>
        </p:spPr>
        <p:txBody>
          <a:bodyPr spcFirstLastPara="1" wrap="square" lIns="0" tIns="40625" rIns="0" bIns="0" anchor="t" anchorCtr="0">
            <a:spAutoFit/>
          </a:bodyPr>
          <a:lstStyle/>
          <a:p>
            <a:pPr marL="92710" marR="0" lvl="0" indent="0" algn="l" rtl="0">
              <a:spcBef>
                <a:spcPts val="0"/>
              </a:spcBef>
              <a:spcAft>
                <a:spcPts val="0"/>
              </a:spcAft>
              <a:buNone/>
            </a:pPr>
            <a:r>
              <a:rPr lang="en-US" sz="1000">
                <a:solidFill>
                  <a:schemeClr val="dk1"/>
                </a:solidFill>
                <a:latin typeface="EB Garamond"/>
                <a:ea typeface="EB Garamond"/>
                <a:cs typeface="EB Garamond"/>
                <a:sym typeface="EB Garamond"/>
              </a:rPr>
              <a:t>1a. Build and align systems and resources to identify and address root causes to promote social and academic growth </a:t>
            </a:r>
            <a:endParaRPr sz="1800">
              <a:solidFill>
                <a:schemeClr val="dk1"/>
              </a:solidFill>
              <a:latin typeface="EB Garamond"/>
              <a:ea typeface="EB Garamond"/>
              <a:cs typeface="EB Garamond"/>
              <a:sym typeface="EB Garamond"/>
            </a:endParaRPr>
          </a:p>
          <a:p>
            <a:pPr marL="92710" marR="0" lvl="0" indent="0" algn="l" rtl="0">
              <a:spcBef>
                <a:spcPts val="320"/>
              </a:spcBef>
              <a:spcAft>
                <a:spcPts val="0"/>
              </a:spcAft>
              <a:buNone/>
            </a:pPr>
            <a:r>
              <a:rPr lang="en-US" sz="1000">
                <a:solidFill>
                  <a:schemeClr val="dk1"/>
                </a:solidFill>
                <a:latin typeface="EB Garamond"/>
                <a:ea typeface="EB Garamond"/>
                <a:cs typeface="EB Garamond"/>
                <a:sym typeface="EB Garamond"/>
              </a:rPr>
              <a:t>1b. Build systems and resources to support core academics and STEM implementation</a:t>
            </a:r>
            <a:endParaRPr sz="1800">
              <a:solidFill>
                <a:schemeClr val="dk1"/>
              </a:solidFill>
              <a:latin typeface="EB Garamond"/>
              <a:ea typeface="EB Garamond"/>
              <a:cs typeface="EB Garamond"/>
              <a:sym typeface="EB Garamond"/>
            </a:endParaRPr>
          </a:p>
        </p:txBody>
      </p:sp>
      <p:sp>
        <p:nvSpPr>
          <p:cNvPr id="300" name="Google Shape;300;p8"/>
          <p:cNvSpPr txBox="1"/>
          <p:nvPr/>
        </p:nvSpPr>
        <p:spPr>
          <a:xfrm>
            <a:off x="3921750" y="23240"/>
            <a:ext cx="4245320" cy="289823"/>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1800" b="1">
                <a:solidFill>
                  <a:srgbClr val="151515"/>
                </a:solidFill>
                <a:latin typeface="Cambria"/>
                <a:ea typeface="Cambria"/>
                <a:cs typeface="Cambria"/>
                <a:sym typeface="Cambria"/>
              </a:rPr>
              <a:t>Herman J. Russell West End Academy</a:t>
            </a:r>
            <a:endParaRPr sz="1800">
              <a:solidFill>
                <a:schemeClr val="dk1"/>
              </a:solidFill>
              <a:latin typeface="Cambria"/>
              <a:ea typeface="Cambria"/>
              <a:cs typeface="Cambria"/>
              <a:sym typeface="Cambria"/>
            </a:endParaRPr>
          </a:p>
        </p:txBody>
      </p:sp>
      <p:sp>
        <p:nvSpPr>
          <p:cNvPr id="301" name="Google Shape;301;p8"/>
          <p:cNvSpPr txBox="1"/>
          <p:nvPr/>
        </p:nvSpPr>
        <p:spPr>
          <a:xfrm>
            <a:off x="5394803" y="762876"/>
            <a:ext cx="1116965" cy="19749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1200" b="1" i="1">
                <a:solidFill>
                  <a:srgbClr val="151515"/>
                </a:solidFill>
                <a:latin typeface="Cambria"/>
                <a:ea typeface="Cambria"/>
                <a:cs typeface="Cambria"/>
                <a:sym typeface="Cambria"/>
              </a:rPr>
              <a:t>SMART Goals</a:t>
            </a:r>
            <a:endParaRPr sz="1200">
              <a:solidFill>
                <a:schemeClr val="dk1"/>
              </a:solidFill>
              <a:latin typeface="Cambria"/>
              <a:ea typeface="Cambria"/>
              <a:cs typeface="Cambria"/>
              <a:sym typeface="Cambria"/>
            </a:endParaRPr>
          </a:p>
        </p:txBody>
      </p:sp>
      <p:sp>
        <p:nvSpPr>
          <p:cNvPr id="302" name="Google Shape;302;p8"/>
          <p:cNvSpPr txBox="1"/>
          <p:nvPr/>
        </p:nvSpPr>
        <p:spPr>
          <a:xfrm>
            <a:off x="5983575" y="2283524"/>
            <a:ext cx="1116965" cy="182101"/>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1100" b="1" i="1">
                <a:solidFill>
                  <a:srgbClr val="151515"/>
                </a:solidFill>
                <a:latin typeface="Cambria"/>
                <a:ea typeface="Cambria"/>
                <a:cs typeface="Cambria"/>
                <a:sym typeface="Cambria"/>
              </a:rPr>
              <a:t>School Strategies</a:t>
            </a:r>
            <a:endParaRPr sz="1100">
              <a:solidFill>
                <a:schemeClr val="dk1"/>
              </a:solidFill>
              <a:latin typeface="Cambria"/>
              <a:ea typeface="Cambria"/>
              <a:cs typeface="Cambria"/>
              <a:sym typeface="Cambria"/>
            </a:endParaRPr>
          </a:p>
        </p:txBody>
      </p:sp>
      <p:sp>
        <p:nvSpPr>
          <p:cNvPr id="303" name="Google Shape;303;p8"/>
          <p:cNvSpPr txBox="1"/>
          <p:nvPr/>
        </p:nvSpPr>
        <p:spPr>
          <a:xfrm>
            <a:off x="684833" y="1160182"/>
            <a:ext cx="3349781" cy="615553"/>
          </a:xfrm>
          <a:prstGeom prst="rect">
            <a:avLst/>
          </a:prstGeom>
          <a:noFill/>
          <a:ln w="12700" cap="flat" cmpd="sng">
            <a:solidFill>
              <a:srgbClr val="A4A4A4"/>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n-US" sz="800" b="0" i="0" u="none" strike="noStrike">
                <a:solidFill>
                  <a:srgbClr val="000000"/>
                </a:solidFill>
                <a:latin typeface="Cambria"/>
                <a:ea typeface="Cambria"/>
                <a:cs typeface="Cambria"/>
                <a:sym typeface="Cambria"/>
              </a:rPr>
              <a:t>By May 2023, we will Increase the percentage of Developing and Above Learners on the GA Milestones ELA EOG by: </a:t>
            </a:r>
            <a:r>
              <a:rPr lang="en-US" sz="800" b="0" i="0">
                <a:solidFill>
                  <a:srgbClr val="000000"/>
                </a:solidFill>
                <a:latin typeface="Cambria"/>
                <a:ea typeface="Cambria"/>
                <a:cs typeface="Cambria"/>
                <a:sym typeface="Cambria"/>
              </a:rPr>
              <a:t>​</a:t>
            </a:r>
            <a:endParaRPr/>
          </a:p>
          <a:p>
            <a:pPr marL="171450" marR="0" lvl="0" indent="-117475" algn="l" rtl="0">
              <a:spcBef>
                <a:spcPts val="0"/>
              </a:spcBef>
              <a:spcAft>
                <a:spcPts val="0"/>
              </a:spcAft>
              <a:buClr>
                <a:srgbClr val="000000"/>
              </a:buClr>
              <a:buSzPts val="800"/>
              <a:buFont typeface="Arial"/>
              <a:buChar char="•"/>
            </a:pPr>
            <a:r>
              <a:rPr lang="en-US" sz="800" b="0" i="0" u="none" strike="noStrike">
                <a:solidFill>
                  <a:srgbClr val="000000"/>
                </a:solidFill>
                <a:latin typeface="Cambria"/>
                <a:ea typeface="Cambria"/>
                <a:cs typeface="Cambria"/>
                <a:sym typeface="Cambria"/>
              </a:rPr>
              <a:t>5 percentage points from 43% to 48% Developing+ Learners (6th) </a:t>
            </a:r>
            <a:r>
              <a:rPr lang="en-US" sz="800" b="0" i="0">
                <a:solidFill>
                  <a:srgbClr val="000000"/>
                </a:solidFill>
                <a:latin typeface="Cambria"/>
                <a:ea typeface="Cambria"/>
                <a:cs typeface="Cambria"/>
                <a:sym typeface="Cambria"/>
              </a:rPr>
              <a:t>​</a:t>
            </a:r>
            <a:endParaRPr/>
          </a:p>
          <a:p>
            <a:pPr marL="171450" marR="0" lvl="0" indent="-117475" algn="l" rtl="0">
              <a:spcBef>
                <a:spcPts val="0"/>
              </a:spcBef>
              <a:spcAft>
                <a:spcPts val="0"/>
              </a:spcAft>
              <a:buClr>
                <a:srgbClr val="000000"/>
              </a:buClr>
              <a:buSzPts val="800"/>
              <a:buFont typeface="Arial"/>
              <a:buChar char="•"/>
            </a:pPr>
            <a:r>
              <a:rPr lang="en-US" sz="800" b="0" i="0" u="none" strike="noStrike">
                <a:solidFill>
                  <a:srgbClr val="000000"/>
                </a:solidFill>
                <a:latin typeface="Cambria"/>
                <a:ea typeface="Cambria"/>
                <a:cs typeface="Cambria"/>
                <a:sym typeface="Cambria"/>
              </a:rPr>
              <a:t>5 percentage points from 49% to 54% Developing+ Learners (7th) </a:t>
            </a:r>
            <a:r>
              <a:rPr lang="en-US" sz="800" b="0" i="0">
                <a:solidFill>
                  <a:srgbClr val="000000"/>
                </a:solidFill>
                <a:latin typeface="Cambria"/>
                <a:ea typeface="Cambria"/>
                <a:cs typeface="Cambria"/>
                <a:sym typeface="Cambria"/>
              </a:rPr>
              <a:t>​</a:t>
            </a:r>
            <a:endParaRPr/>
          </a:p>
          <a:p>
            <a:pPr marL="171450" marR="0" lvl="0" indent="-117475" algn="l" rtl="0">
              <a:spcBef>
                <a:spcPts val="0"/>
              </a:spcBef>
              <a:spcAft>
                <a:spcPts val="0"/>
              </a:spcAft>
              <a:buClr>
                <a:srgbClr val="000000"/>
              </a:buClr>
              <a:buSzPts val="800"/>
              <a:buFont typeface="Arial"/>
              <a:buChar char="•"/>
            </a:pPr>
            <a:r>
              <a:rPr lang="en-US" sz="800" b="0" i="0" u="none" strike="noStrike">
                <a:solidFill>
                  <a:srgbClr val="000000"/>
                </a:solidFill>
                <a:latin typeface="Cambria"/>
                <a:ea typeface="Cambria"/>
                <a:cs typeface="Cambria"/>
                <a:sym typeface="Cambria"/>
              </a:rPr>
              <a:t>5 percentage points from 47% to 53% Developing+ Learners (8th) </a:t>
            </a:r>
            <a:endParaRPr sz="800" b="0" i="0">
              <a:solidFill>
                <a:srgbClr val="000000"/>
              </a:solidFill>
              <a:latin typeface="Cambria"/>
              <a:ea typeface="Cambria"/>
              <a:cs typeface="Cambria"/>
              <a:sym typeface="Cambria"/>
            </a:endParaRPr>
          </a:p>
        </p:txBody>
      </p:sp>
      <p:sp>
        <p:nvSpPr>
          <p:cNvPr id="304" name="Google Shape;304;p8"/>
          <p:cNvSpPr txBox="1"/>
          <p:nvPr/>
        </p:nvSpPr>
        <p:spPr>
          <a:xfrm>
            <a:off x="4273425" y="1165721"/>
            <a:ext cx="3207238" cy="615553"/>
          </a:xfrm>
          <a:prstGeom prst="rect">
            <a:avLst/>
          </a:prstGeom>
          <a:noFill/>
          <a:ln w="12700" cap="flat" cmpd="sng">
            <a:solidFill>
              <a:srgbClr val="A4A4A4"/>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n-US" sz="800" b="0" i="0" u="none" strike="noStrike">
                <a:solidFill>
                  <a:srgbClr val="000000"/>
                </a:solidFill>
                <a:latin typeface="Cambria"/>
                <a:ea typeface="Cambria"/>
                <a:cs typeface="Cambria"/>
                <a:sym typeface="Cambria"/>
              </a:rPr>
              <a:t>By May 2023, we will Increase the percentage of Developing and Above Learners on the GA Milestones Math EOG by: </a:t>
            </a:r>
            <a:r>
              <a:rPr lang="en-US" sz="800" b="0" i="0">
                <a:solidFill>
                  <a:srgbClr val="000000"/>
                </a:solidFill>
                <a:latin typeface="Cambria"/>
                <a:ea typeface="Cambria"/>
                <a:cs typeface="Cambria"/>
                <a:sym typeface="Cambria"/>
              </a:rPr>
              <a:t>​</a:t>
            </a:r>
            <a:endParaRPr/>
          </a:p>
          <a:p>
            <a:pPr marL="171450" marR="0" lvl="0" indent="-117475" algn="l" rtl="0">
              <a:spcBef>
                <a:spcPts val="0"/>
              </a:spcBef>
              <a:spcAft>
                <a:spcPts val="0"/>
              </a:spcAft>
              <a:buClr>
                <a:srgbClr val="000000"/>
              </a:buClr>
              <a:buSzPts val="800"/>
              <a:buFont typeface="Arial"/>
              <a:buChar char="•"/>
            </a:pPr>
            <a:r>
              <a:rPr lang="en-US" sz="800" b="0" i="0" u="none" strike="noStrike">
                <a:solidFill>
                  <a:srgbClr val="000000"/>
                </a:solidFill>
                <a:latin typeface="Cambria"/>
                <a:ea typeface="Cambria"/>
                <a:cs typeface="Cambria"/>
                <a:sym typeface="Cambria"/>
              </a:rPr>
              <a:t>5 percentage points from 26% to 31% Developing+ Learners (6th) </a:t>
            </a:r>
            <a:r>
              <a:rPr lang="en-US" sz="800" b="0" i="0">
                <a:solidFill>
                  <a:srgbClr val="000000"/>
                </a:solidFill>
                <a:latin typeface="Cambria"/>
                <a:ea typeface="Cambria"/>
                <a:cs typeface="Cambria"/>
                <a:sym typeface="Cambria"/>
              </a:rPr>
              <a:t>​</a:t>
            </a:r>
            <a:endParaRPr/>
          </a:p>
          <a:p>
            <a:pPr marL="171450" marR="0" lvl="0" indent="-117475" algn="l" rtl="0">
              <a:spcBef>
                <a:spcPts val="0"/>
              </a:spcBef>
              <a:spcAft>
                <a:spcPts val="0"/>
              </a:spcAft>
              <a:buClr>
                <a:srgbClr val="000000"/>
              </a:buClr>
              <a:buSzPts val="800"/>
              <a:buFont typeface="Arial"/>
              <a:buChar char="•"/>
            </a:pPr>
            <a:r>
              <a:rPr lang="en-US" sz="800" b="0" i="0" u="none" strike="noStrike">
                <a:solidFill>
                  <a:srgbClr val="000000"/>
                </a:solidFill>
                <a:latin typeface="Cambria"/>
                <a:ea typeface="Cambria"/>
                <a:cs typeface="Cambria"/>
                <a:sym typeface="Cambria"/>
              </a:rPr>
              <a:t>5 percentage points from 48% to 53% Developing+ Learners (7th) </a:t>
            </a:r>
            <a:r>
              <a:rPr lang="en-US" sz="800" b="0" i="0">
                <a:solidFill>
                  <a:srgbClr val="000000"/>
                </a:solidFill>
                <a:latin typeface="Cambria"/>
                <a:ea typeface="Cambria"/>
                <a:cs typeface="Cambria"/>
                <a:sym typeface="Cambria"/>
              </a:rPr>
              <a:t>​</a:t>
            </a:r>
            <a:endParaRPr/>
          </a:p>
          <a:p>
            <a:pPr marL="171450" marR="0" lvl="0" indent="-117475" algn="l" rtl="0">
              <a:spcBef>
                <a:spcPts val="0"/>
              </a:spcBef>
              <a:spcAft>
                <a:spcPts val="0"/>
              </a:spcAft>
              <a:buClr>
                <a:srgbClr val="000000"/>
              </a:buClr>
              <a:buSzPts val="800"/>
              <a:buFont typeface="Arial"/>
              <a:buChar char="•"/>
            </a:pPr>
            <a:r>
              <a:rPr lang="en-US" sz="800" b="0" i="0" u="none" strike="noStrike">
                <a:solidFill>
                  <a:srgbClr val="000000"/>
                </a:solidFill>
                <a:latin typeface="Cambria"/>
                <a:ea typeface="Cambria"/>
                <a:cs typeface="Cambria"/>
                <a:sym typeface="Cambria"/>
              </a:rPr>
              <a:t>5 percentage points from 35% to 40% Developing+ Learners (8th) </a:t>
            </a:r>
            <a:endParaRPr sz="800" b="0" i="0">
              <a:solidFill>
                <a:srgbClr val="000000"/>
              </a:solidFill>
              <a:latin typeface="Cambria"/>
              <a:ea typeface="Cambria"/>
              <a:cs typeface="Cambria"/>
              <a:sym typeface="Cambria"/>
            </a:endParaRPr>
          </a:p>
        </p:txBody>
      </p:sp>
      <p:sp>
        <p:nvSpPr>
          <p:cNvPr id="305" name="Google Shape;305;p8"/>
          <p:cNvSpPr txBox="1"/>
          <p:nvPr/>
        </p:nvSpPr>
        <p:spPr>
          <a:xfrm>
            <a:off x="10341992" y="6637732"/>
            <a:ext cx="187325" cy="166071"/>
          </a:xfrm>
          <a:prstGeom prst="rect">
            <a:avLst/>
          </a:prstGeom>
          <a:noFill/>
          <a:ln>
            <a:noFill/>
          </a:ln>
        </p:spPr>
        <p:txBody>
          <a:bodyPr spcFirstLastPara="1" wrap="square" lIns="0" tIns="12050" rIns="0" bIns="0" anchor="t" anchorCtr="0">
            <a:spAutoFit/>
          </a:bodyPr>
          <a:lstStyle/>
          <a:p>
            <a:pPr marL="12700" marR="0" lvl="0" indent="0" algn="l" rtl="0">
              <a:spcBef>
                <a:spcPts val="0"/>
              </a:spcBef>
              <a:spcAft>
                <a:spcPts val="0"/>
              </a:spcAft>
              <a:buNone/>
            </a:pPr>
            <a:r>
              <a:rPr lang="en-US" sz="1000">
                <a:solidFill>
                  <a:schemeClr val="dk1"/>
                </a:solidFill>
                <a:latin typeface="Cambria"/>
                <a:ea typeface="Cambria"/>
                <a:cs typeface="Cambria"/>
                <a:sym typeface="Cambria"/>
              </a:rPr>
              <a:t>14</a:t>
            </a:r>
            <a:endParaRPr sz="1000">
              <a:solidFill>
                <a:schemeClr val="dk1"/>
              </a:solidFill>
              <a:latin typeface="Cambria"/>
              <a:ea typeface="Cambria"/>
              <a:cs typeface="Cambria"/>
              <a:sym typeface="Cambria"/>
            </a:endParaRPr>
          </a:p>
        </p:txBody>
      </p:sp>
      <p:sp>
        <p:nvSpPr>
          <p:cNvPr id="306" name="Google Shape;306;p8"/>
          <p:cNvSpPr txBox="1"/>
          <p:nvPr/>
        </p:nvSpPr>
        <p:spPr>
          <a:xfrm>
            <a:off x="7790366" y="1160410"/>
            <a:ext cx="2396177" cy="646331"/>
          </a:xfrm>
          <a:prstGeom prst="rect">
            <a:avLst/>
          </a:prstGeom>
          <a:noFill/>
          <a:ln w="12700" cap="flat" cmpd="sng">
            <a:solidFill>
              <a:srgbClr val="A4A4A4"/>
            </a:solidFill>
            <a:prstDash val="solid"/>
            <a:round/>
            <a:headEnd type="none" w="sm" len="sm"/>
            <a:tailEnd type="none" w="sm" len="sm"/>
          </a:ln>
        </p:spPr>
        <p:txBody>
          <a:bodyPr spcFirstLastPara="1" wrap="square" lIns="0" tIns="0" rIns="0" bIns="0" anchor="ctr" anchorCtr="0">
            <a:spAutoFit/>
          </a:bodyPr>
          <a:lstStyle/>
          <a:p>
            <a:pPr marL="0" marR="0" lvl="0" indent="0" algn="ctr" rtl="0">
              <a:spcBef>
                <a:spcPts val="0"/>
              </a:spcBef>
              <a:spcAft>
                <a:spcPts val="0"/>
              </a:spcAft>
              <a:buNone/>
            </a:pPr>
            <a:endParaRPr sz="900" i="0" u="none" strike="noStrike">
              <a:solidFill>
                <a:srgbClr val="000000"/>
              </a:solidFill>
              <a:latin typeface="Cambria"/>
              <a:ea typeface="Cambria"/>
              <a:cs typeface="Cambria"/>
              <a:sym typeface="Cambria"/>
            </a:endParaRPr>
          </a:p>
          <a:p>
            <a:pPr marL="0" marR="0" lvl="0" indent="0" algn="ctr" rtl="0">
              <a:spcBef>
                <a:spcPts val="894"/>
              </a:spcBef>
              <a:spcAft>
                <a:spcPts val="0"/>
              </a:spcAft>
              <a:buNone/>
            </a:pPr>
            <a:r>
              <a:rPr lang="en-US" sz="900" i="0" u="none" strike="noStrike">
                <a:solidFill>
                  <a:srgbClr val="000000"/>
                </a:solidFill>
                <a:latin typeface="Cambria"/>
                <a:ea typeface="Cambria"/>
                <a:cs typeface="Cambria"/>
                <a:sym typeface="Cambria"/>
              </a:rPr>
              <a:t>Increase ADA from 81% to 85% by May 2023</a:t>
            </a:r>
            <a:endParaRPr/>
          </a:p>
          <a:p>
            <a:pPr marL="0" marR="0" lvl="0" indent="0" algn="ctr" rtl="0">
              <a:spcBef>
                <a:spcPts val="894"/>
              </a:spcBef>
              <a:spcAft>
                <a:spcPts val="0"/>
              </a:spcAft>
              <a:buNone/>
            </a:pPr>
            <a:r>
              <a:rPr lang="en-US" sz="900" i="0">
                <a:solidFill>
                  <a:srgbClr val="000000"/>
                </a:solidFill>
                <a:latin typeface="Cambria"/>
                <a:ea typeface="Cambria"/>
                <a:cs typeface="Cambria"/>
                <a:sym typeface="Cambria"/>
              </a:rPr>
              <a:t>​</a:t>
            </a:r>
            <a:endParaRPr sz="900">
              <a:solidFill>
                <a:schemeClr val="dk1"/>
              </a:solidFill>
              <a:latin typeface="Cambria"/>
              <a:ea typeface="Cambria"/>
              <a:cs typeface="Cambria"/>
              <a:sym typeface="Cambria"/>
            </a:endParaRPr>
          </a:p>
        </p:txBody>
      </p:sp>
      <p:sp>
        <p:nvSpPr>
          <p:cNvPr id="307" name="Google Shape;307;p8"/>
          <p:cNvSpPr txBox="1"/>
          <p:nvPr/>
        </p:nvSpPr>
        <p:spPr>
          <a:xfrm>
            <a:off x="3096885" y="2282283"/>
            <a:ext cx="1649730" cy="182101"/>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1100" b="1" i="1">
                <a:solidFill>
                  <a:srgbClr val="151515"/>
                </a:solidFill>
                <a:latin typeface="Cambria"/>
                <a:ea typeface="Cambria"/>
                <a:cs typeface="Cambria"/>
                <a:sym typeface="Cambria"/>
              </a:rPr>
              <a:t>School Strategic Priorities</a:t>
            </a:r>
            <a:endParaRPr sz="1100">
              <a:solidFill>
                <a:schemeClr val="dk1"/>
              </a:solidFill>
              <a:latin typeface="Cambria"/>
              <a:ea typeface="Cambria"/>
              <a:cs typeface="Cambria"/>
              <a:sym typeface="Cambria"/>
            </a:endParaRPr>
          </a:p>
        </p:txBody>
      </p:sp>
      <p:sp>
        <p:nvSpPr>
          <p:cNvPr id="308" name="Google Shape;308;p8"/>
          <p:cNvSpPr txBox="1"/>
          <p:nvPr/>
        </p:nvSpPr>
        <p:spPr>
          <a:xfrm>
            <a:off x="202918" y="268462"/>
            <a:ext cx="3349782" cy="566822"/>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900" b="1" i="1">
                <a:solidFill>
                  <a:schemeClr val="dk1"/>
                </a:solidFill>
                <a:latin typeface="Cambria"/>
                <a:ea typeface="Cambria"/>
                <a:cs typeface="Cambria"/>
                <a:sym typeface="Cambria"/>
              </a:rPr>
              <a:t>Mission: </a:t>
            </a:r>
            <a:r>
              <a:rPr lang="en-US" sz="900" i="0">
                <a:solidFill>
                  <a:schemeClr val="dk1"/>
                </a:solidFill>
                <a:latin typeface="Cambria"/>
                <a:ea typeface="Cambria"/>
                <a:cs typeface="Cambria"/>
                <a:sym typeface="Cambria"/>
              </a:rPr>
              <a:t>We, the faculty, staff and community of Herman J. Russell West End Academy are committed to working together relentlessly as we strive to continuously improve student achievement creating a momentous impact where every child's unique gift is nurtured.</a:t>
            </a:r>
            <a:endParaRPr sz="900">
              <a:solidFill>
                <a:schemeClr val="dk1"/>
              </a:solidFill>
              <a:latin typeface="Cambria"/>
              <a:ea typeface="Cambria"/>
              <a:cs typeface="Cambria"/>
              <a:sym typeface="Cambria"/>
            </a:endParaRPr>
          </a:p>
        </p:txBody>
      </p:sp>
      <p:sp>
        <p:nvSpPr>
          <p:cNvPr id="309" name="Google Shape;309;p8"/>
          <p:cNvSpPr txBox="1"/>
          <p:nvPr/>
        </p:nvSpPr>
        <p:spPr>
          <a:xfrm>
            <a:off x="8462379" y="345312"/>
            <a:ext cx="3433365" cy="428322"/>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900" b="1" i="1">
                <a:solidFill>
                  <a:schemeClr val="dk1"/>
                </a:solidFill>
                <a:latin typeface="Cambria"/>
                <a:ea typeface="Cambria"/>
                <a:cs typeface="Cambria"/>
                <a:sym typeface="Cambria"/>
              </a:rPr>
              <a:t>Vision</a:t>
            </a:r>
            <a:r>
              <a:rPr lang="en-US" sz="900" i="1">
                <a:solidFill>
                  <a:schemeClr val="dk1"/>
                </a:solidFill>
                <a:latin typeface="Cambria"/>
                <a:ea typeface="Cambria"/>
                <a:cs typeface="Cambria"/>
                <a:sym typeface="Cambria"/>
              </a:rPr>
              <a:t>: </a:t>
            </a:r>
            <a:r>
              <a:rPr lang="en-US" sz="900" i="0">
                <a:solidFill>
                  <a:schemeClr val="dk1"/>
                </a:solidFill>
                <a:latin typeface="Cambria"/>
                <a:ea typeface="Cambria"/>
                <a:cs typeface="Cambria"/>
                <a:sym typeface="Cambria"/>
              </a:rPr>
              <a:t>We envision a professional learning community dedicated and committed to providing the right teaching for our students to get the right learning at the right time. </a:t>
            </a:r>
            <a:endParaRPr sz="900">
              <a:solidFill>
                <a:schemeClr val="dk1"/>
              </a:solidFill>
              <a:latin typeface="Cambria"/>
              <a:ea typeface="Cambria"/>
              <a:cs typeface="Cambria"/>
              <a:sym typeface="Cambria"/>
            </a:endParaRPr>
          </a:p>
        </p:txBody>
      </p:sp>
      <p:grpSp>
        <p:nvGrpSpPr>
          <p:cNvPr id="310" name="Google Shape;310;p8"/>
          <p:cNvGrpSpPr/>
          <p:nvPr/>
        </p:nvGrpSpPr>
        <p:grpSpPr>
          <a:xfrm>
            <a:off x="340928" y="2669125"/>
            <a:ext cx="1838325" cy="780415"/>
            <a:chOff x="54101" y="4644390"/>
            <a:chExt cx="1838325" cy="780415"/>
          </a:xfrm>
        </p:grpSpPr>
        <p:sp>
          <p:nvSpPr>
            <p:cNvPr id="311" name="Google Shape;311;p8"/>
            <p:cNvSpPr/>
            <p:nvPr/>
          </p:nvSpPr>
          <p:spPr>
            <a:xfrm>
              <a:off x="54101" y="4644390"/>
              <a:ext cx="1838325" cy="780415"/>
            </a:xfrm>
            <a:custGeom>
              <a:avLst/>
              <a:gdLst/>
              <a:ahLst/>
              <a:cxnLst/>
              <a:rect l="l" t="t" r="r" b="b"/>
              <a:pathLst>
                <a:path w="1838325" h="780414" extrusionOk="0">
                  <a:moveTo>
                    <a:pt x="1837944" y="0"/>
                  </a:moveTo>
                  <a:lnTo>
                    <a:pt x="0" y="0"/>
                  </a:lnTo>
                  <a:lnTo>
                    <a:pt x="0" y="780288"/>
                  </a:lnTo>
                  <a:lnTo>
                    <a:pt x="1837944" y="780288"/>
                  </a:lnTo>
                  <a:lnTo>
                    <a:pt x="1837944" y="0"/>
                  </a:lnTo>
                  <a:close/>
                </a:path>
              </a:pathLst>
            </a:custGeom>
            <a:solidFill>
              <a:srgbClr val="DF6A3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12" name="Google Shape;312;p8"/>
            <p:cNvSpPr/>
            <p:nvPr/>
          </p:nvSpPr>
          <p:spPr>
            <a:xfrm>
              <a:off x="54101" y="4644390"/>
              <a:ext cx="1838325" cy="780415"/>
            </a:xfrm>
            <a:custGeom>
              <a:avLst/>
              <a:gdLst/>
              <a:ahLst/>
              <a:cxnLst/>
              <a:rect l="l" t="t" r="r" b="b"/>
              <a:pathLst>
                <a:path w="1838325" h="780414" extrusionOk="0">
                  <a:moveTo>
                    <a:pt x="0" y="780288"/>
                  </a:moveTo>
                  <a:lnTo>
                    <a:pt x="1837944" y="780288"/>
                  </a:lnTo>
                  <a:lnTo>
                    <a:pt x="1837944" y="0"/>
                  </a:lnTo>
                  <a:lnTo>
                    <a:pt x="0" y="0"/>
                  </a:lnTo>
                  <a:lnTo>
                    <a:pt x="0" y="780288"/>
                  </a:lnTo>
                  <a:close/>
                </a:path>
              </a:pathLst>
            </a:custGeom>
            <a:noFill/>
            <a:ln w="507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sp>
        <p:nvSpPr>
          <p:cNvPr id="313" name="Google Shape;313;p8"/>
          <p:cNvSpPr txBox="1"/>
          <p:nvPr/>
        </p:nvSpPr>
        <p:spPr>
          <a:xfrm>
            <a:off x="347445" y="2783615"/>
            <a:ext cx="1729994" cy="551433"/>
          </a:xfrm>
          <a:prstGeom prst="rect">
            <a:avLst/>
          </a:prstGeom>
          <a:noFill/>
          <a:ln>
            <a:noFill/>
          </a:ln>
        </p:spPr>
        <p:txBody>
          <a:bodyPr spcFirstLastPara="1" wrap="square" lIns="0" tIns="12700" rIns="0" bIns="0" anchor="t" anchorCtr="0">
            <a:spAutoFit/>
          </a:bodyPr>
          <a:lstStyle/>
          <a:p>
            <a:pPr marL="337185" marR="5080" lvl="0" indent="-325119" algn="ctr" rtl="0">
              <a:spcBef>
                <a:spcPts val="0"/>
              </a:spcBef>
              <a:spcAft>
                <a:spcPts val="0"/>
              </a:spcAft>
              <a:buNone/>
            </a:pPr>
            <a:r>
              <a:rPr lang="en-US" sz="1050" b="1">
                <a:solidFill>
                  <a:srgbClr val="FFFFFF"/>
                </a:solidFill>
                <a:latin typeface="Cambria"/>
                <a:ea typeface="Cambria"/>
                <a:cs typeface="Cambria"/>
                <a:sym typeface="Cambria"/>
              </a:rPr>
              <a:t>Equipping &amp; Empowering  Leaders &amp; Staff</a:t>
            </a:r>
            <a:endParaRPr sz="1050">
              <a:solidFill>
                <a:schemeClr val="dk1"/>
              </a:solidFill>
              <a:latin typeface="Cambria"/>
              <a:ea typeface="Cambria"/>
              <a:cs typeface="Cambria"/>
              <a:sym typeface="Cambria"/>
            </a:endParaRPr>
          </a:p>
          <a:p>
            <a:pPr marL="212090" marR="32384" lvl="0" indent="172084" algn="ctr" rtl="0">
              <a:spcBef>
                <a:spcPts val="10"/>
              </a:spcBef>
              <a:spcAft>
                <a:spcPts val="0"/>
              </a:spcAft>
              <a:buNone/>
            </a:pPr>
            <a:r>
              <a:rPr lang="en-US" sz="700">
                <a:solidFill>
                  <a:srgbClr val="FFFFFF"/>
                </a:solidFill>
                <a:latin typeface="Cambria"/>
                <a:ea typeface="Cambria"/>
                <a:cs typeface="Cambria"/>
                <a:sym typeface="Cambria"/>
              </a:rPr>
              <a:t>Strategic Staff Support  Equitable Resource Allocation</a:t>
            </a:r>
            <a:endParaRPr sz="700">
              <a:solidFill>
                <a:schemeClr val="dk1"/>
              </a:solidFill>
              <a:latin typeface="Cambria"/>
              <a:ea typeface="Cambria"/>
              <a:cs typeface="Cambria"/>
              <a:sym typeface="Cambria"/>
            </a:endParaRPr>
          </a:p>
        </p:txBody>
      </p:sp>
      <p:grpSp>
        <p:nvGrpSpPr>
          <p:cNvPr id="314" name="Google Shape;314;p8"/>
          <p:cNvGrpSpPr/>
          <p:nvPr/>
        </p:nvGrpSpPr>
        <p:grpSpPr>
          <a:xfrm>
            <a:off x="338518" y="4348131"/>
            <a:ext cx="1838325" cy="780415"/>
            <a:chOff x="54101" y="5680709"/>
            <a:chExt cx="1838325" cy="780415"/>
          </a:xfrm>
        </p:grpSpPr>
        <p:sp>
          <p:nvSpPr>
            <p:cNvPr id="315" name="Google Shape;315;p8"/>
            <p:cNvSpPr/>
            <p:nvPr/>
          </p:nvSpPr>
          <p:spPr>
            <a:xfrm>
              <a:off x="54101" y="5680709"/>
              <a:ext cx="1838325" cy="780415"/>
            </a:xfrm>
            <a:custGeom>
              <a:avLst/>
              <a:gdLst/>
              <a:ahLst/>
              <a:cxnLst/>
              <a:rect l="l" t="t" r="r" b="b"/>
              <a:pathLst>
                <a:path w="1838325" h="780414" extrusionOk="0">
                  <a:moveTo>
                    <a:pt x="1837944" y="0"/>
                  </a:moveTo>
                  <a:lnTo>
                    <a:pt x="0" y="0"/>
                  </a:lnTo>
                  <a:lnTo>
                    <a:pt x="0" y="780287"/>
                  </a:lnTo>
                  <a:lnTo>
                    <a:pt x="1837944" y="780287"/>
                  </a:lnTo>
                  <a:lnTo>
                    <a:pt x="1837944" y="0"/>
                  </a:lnTo>
                  <a:close/>
                </a:path>
              </a:pathLst>
            </a:custGeom>
            <a:solidFill>
              <a:srgbClr val="BE9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16" name="Google Shape;316;p8"/>
            <p:cNvSpPr/>
            <p:nvPr/>
          </p:nvSpPr>
          <p:spPr>
            <a:xfrm>
              <a:off x="54101" y="5680709"/>
              <a:ext cx="1838325" cy="780415"/>
            </a:xfrm>
            <a:custGeom>
              <a:avLst/>
              <a:gdLst/>
              <a:ahLst/>
              <a:cxnLst/>
              <a:rect l="l" t="t" r="r" b="b"/>
              <a:pathLst>
                <a:path w="1838325" h="780414" extrusionOk="0">
                  <a:moveTo>
                    <a:pt x="0" y="780287"/>
                  </a:moveTo>
                  <a:lnTo>
                    <a:pt x="1837944" y="780287"/>
                  </a:lnTo>
                  <a:lnTo>
                    <a:pt x="1837944" y="0"/>
                  </a:lnTo>
                  <a:lnTo>
                    <a:pt x="0" y="0"/>
                  </a:lnTo>
                  <a:lnTo>
                    <a:pt x="0" y="780287"/>
                  </a:lnTo>
                  <a:close/>
                </a:path>
              </a:pathLst>
            </a:custGeom>
            <a:noFill/>
            <a:ln w="50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pSp>
      <p:sp>
        <p:nvSpPr>
          <p:cNvPr id="317" name="Google Shape;317;p8"/>
          <p:cNvSpPr txBox="1"/>
          <p:nvPr/>
        </p:nvSpPr>
        <p:spPr>
          <a:xfrm>
            <a:off x="485367" y="4428768"/>
            <a:ext cx="1454150" cy="551433"/>
          </a:xfrm>
          <a:prstGeom prst="rect">
            <a:avLst/>
          </a:prstGeom>
          <a:noFill/>
          <a:ln>
            <a:noFill/>
          </a:ln>
        </p:spPr>
        <p:txBody>
          <a:bodyPr spcFirstLastPara="1" wrap="square" lIns="0" tIns="12700" rIns="0" bIns="0" anchor="t" anchorCtr="0">
            <a:spAutoFit/>
          </a:bodyPr>
          <a:lstStyle/>
          <a:p>
            <a:pPr marL="180340" marR="136525" lvl="0" indent="-167640" algn="ctr" rtl="0">
              <a:spcBef>
                <a:spcPts val="0"/>
              </a:spcBef>
              <a:spcAft>
                <a:spcPts val="0"/>
              </a:spcAft>
              <a:buNone/>
            </a:pPr>
            <a:r>
              <a:rPr lang="en-US" sz="1050" b="1">
                <a:solidFill>
                  <a:srgbClr val="FFFFFF"/>
                </a:solidFill>
                <a:latin typeface="Cambria"/>
                <a:ea typeface="Cambria"/>
                <a:cs typeface="Cambria"/>
                <a:sym typeface="Cambria"/>
              </a:rPr>
              <a:t>Creating a System of  School Support</a:t>
            </a:r>
            <a:endParaRPr sz="1050">
              <a:solidFill>
                <a:schemeClr val="dk1"/>
              </a:solidFill>
              <a:latin typeface="Cambria"/>
              <a:ea typeface="Cambria"/>
              <a:cs typeface="Cambria"/>
              <a:sym typeface="Cambria"/>
            </a:endParaRPr>
          </a:p>
          <a:p>
            <a:pPr marL="43815" marR="0" lvl="0" indent="0" algn="ctr" rtl="0">
              <a:spcBef>
                <a:spcPts val="10"/>
              </a:spcBef>
              <a:spcAft>
                <a:spcPts val="0"/>
              </a:spcAft>
              <a:buNone/>
            </a:pPr>
            <a:r>
              <a:rPr lang="en-US" sz="700">
                <a:solidFill>
                  <a:srgbClr val="FFFFFF"/>
                </a:solidFill>
                <a:latin typeface="Cambria"/>
                <a:ea typeface="Cambria"/>
                <a:cs typeface="Cambria"/>
                <a:sym typeface="Cambria"/>
              </a:rPr>
              <a:t>Strategic Staff Support</a:t>
            </a:r>
            <a:endParaRPr sz="700">
              <a:solidFill>
                <a:schemeClr val="dk1"/>
              </a:solidFill>
              <a:latin typeface="Cambria"/>
              <a:ea typeface="Cambria"/>
              <a:cs typeface="Cambria"/>
              <a:sym typeface="Cambria"/>
            </a:endParaRPr>
          </a:p>
          <a:p>
            <a:pPr marL="42545" marR="0" lvl="0" indent="0" algn="ctr" rtl="0">
              <a:spcBef>
                <a:spcPts val="0"/>
              </a:spcBef>
              <a:spcAft>
                <a:spcPts val="0"/>
              </a:spcAft>
              <a:buNone/>
            </a:pPr>
            <a:r>
              <a:rPr lang="en-US" sz="700">
                <a:solidFill>
                  <a:srgbClr val="FFFFFF"/>
                </a:solidFill>
                <a:latin typeface="Cambria"/>
                <a:ea typeface="Cambria"/>
                <a:cs typeface="Cambria"/>
                <a:sym typeface="Cambria"/>
              </a:rPr>
              <a:t>Equitable Resource Allocation</a:t>
            </a:r>
            <a:endParaRPr sz="700">
              <a:solidFill>
                <a:schemeClr val="dk1"/>
              </a:solidFill>
              <a:latin typeface="Cambria"/>
              <a:ea typeface="Cambria"/>
              <a:cs typeface="Cambria"/>
              <a:sym typeface="Cambria"/>
            </a:endParaRPr>
          </a:p>
        </p:txBody>
      </p:sp>
      <p:sp>
        <p:nvSpPr>
          <p:cNvPr id="318" name="Google Shape;318;p8"/>
          <p:cNvSpPr txBox="1"/>
          <p:nvPr/>
        </p:nvSpPr>
        <p:spPr>
          <a:xfrm>
            <a:off x="1801242" y="993470"/>
            <a:ext cx="1116965" cy="166712"/>
          </a:xfrm>
          <a:prstGeom prst="rect">
            <a:avLst/>
          </a:prstGeom>
          <a:noFill/>
          <a:ln>
            <a:noFill/>
          </a:ln>
        </p:spPr>
        <p:txBody>
          <a:bodyPr spcFirstLastPara="1" wrap="square" lIns="0" tIns="12700" rIns="0" bIns="0" anchor="t" anchorCtr="0">
            <a:spAutoFit/>
          </a:bodyPr>
          <a:lstStyle/>
          <a:p>
            <a:pPr marL="12700" marR="0" lvl="0" indent="0" algn="ctr" rtl="0">
              <a:spcBef>
                <a:spcPts val="0"/>
              </a:spcBef>
              <a:spcAft>
                <a:spcPts val="0"/>
              </a:spcAft>
              <a:buNone/>
            </a:pPr>
            <a:r>
              <a:rPr lang="en-US" sz="1000" b="1">
                <a:solidFill>
                  <a:srgbClr val="151515"/>
                </a:solidFill>
                <a:latin typeface="Cambria"/>
                <a:ea typeface="Cambria"/>
                <a:cs typeface="Cambria"/>
                <a:sym typeface="Cambria"/>
              </a:rPr>
              <a:t>LITERACY</a:t>
            </a:r>
            <a:endParaRPr sz="1000" b="1">
              <a:solidFill>
                <a:schemeClr val="dk1"/>
              </a:solidFill>
              <a:latin typeface="Cambria"/>
              <a:ea typeface="Cambria"/>
              <a:cs typeface="Cambria"/>
              <a:sym typeface="Cambria"/>
            </a:endParaRPr>
          </a:p>
        </p:txBody>
      </p:sp>
      <p:sp>
        <p:nvSpPr>
          <p:cNvPr id="319" name="Google Shape;319;p8"/>
          <p:cNvSpPr txBox="1"/>
          <p:nvPr/>
        </p:nvSpPr>
        <p:spPr>
          <a:xfrm>
            <a:off x="5318561" y="995332"/>
            <a:ext cx="1116965" cy="166712"/>
          </a:xfrm>
          <a:prstGeom prst="rect">
            <a:avLst/>
          </a:prstGeom>
          <a:noFill/>
          <a:ln>
            <a:noFill/>
          </a:ln>
        </p:spPr>
        <p:txBody>
          <a:bodyPr spcFirstLastPara="1" wrap="square" lIns="0" tIns="12700" rIns="0" bIns="0" anchor="t" anchorCtr="0">
            <a:spAutoFit/>
          </a:bodyPr>
          <a:lstStyle/>
          <a:p>
            <a:pPr marL="12700" marR="0" lvl="0" indent="0" algn="ctr" rtl="0">
              <a:spcBef>
                <a:spcPts val="0"/>
              </a:spcBef>
              <a:spcAft>
                <a:spcPts val="0"/>
              </a:spcAft>
              <a:buNone/>
            </a:pPr>
            <a:r>
              <a:rPr lang="en-US" sz="1000" b="1">
                <a:solidFill>
                  <a:srgbClr val="151515"/>
                </a:solidFill>
                <a:latin typeface="Cambria"/>
                <a:ea typeface="Cambria"/>
                <a:cs typeface="Cambria"/>
                <a:sym typeface="Cambria"/>
              </a:rPr>
              <a:t>NUMERACY</a:t>
            </a:r>
            <a:endParaRPr sz="1000" b="1">
              <a:solidFill>
                <a:schemeClr val="dk1"/>
              </a:solidFill>
              <a:latin typeface="Cambria"/>
              <a:ea typeface="Cambria"/>
              <a:cs typeface="Cambria"/>
              <a:sym typeface="Cambria"/>
            </a:endParaRPr>
          </a:p>
        </p:txBody>
      </p:sp>
      <p:sp>
        <p:nvSpPr>
          <p:cNvPr id="320" name="Google Shape;320;p8"/>
          <p:cNvSpPr txBox="1"/>
          <p:nvPr/>
        </p:nvSpPr>
        <p:spPr>
          <a:xfrm>
            <a:off x="7516752" y="1006464"/>
            <a:ext cx="2986799" cy="166712"/>
          </a:xfrm>
          <a:prstGeom prst="rect">
            <a:avLst/>
          </a:prstGeom>
          <a:noFill/>
          <a:ln>
            <a:noFill/>
          </a:ln>
        </p:spPr>
        <p:txBody>
          <a:bodyPr spcFirstLastPara="1" wrap="square" lIns="0" tIns="12700" rIns="0" bIns="0" anchor="t" anchorCtr="0">
            <a:spAutoFit/>
          </a:bodyPr>
          <a:lstStyle/>
          <a:p>
            <a:pPr marL="12700" marR="0" lvl="0" indent="0" algn="ctr" rtl="0">
              <a:spcBef>
                <a:spcPts val="0"/>
              </a:spcBef>
              <a:spcAft>
                <a:spcPts val="0"/>
              </a:spcAft>
              <a:buNone/>
            </a:pPr>
            <a:r>
              <a:rPr lang="en-US" sz="1000" b="1">
                <a:solidFill>
                  <a:srgbClr val="151515"/>
                </a:solidFill>
                <a:latin typeface="Cambria"/>
                <a:ea typeface="Cambria"/>
                <a:cs typeface="Cambria"/>
                <a:sym typeface="Cambria"/>
              </a:rPr>
              <a:t>WHOLE CHILD &amp; STUDENT SUPPORT</a:t>
            </a:r>
            <a:endParaRPr sz="1000" b="1">
              <a:solidFill>
                <a:schemeClr val="dk1"/>
              </a:solidFill>
              <a:latin typeface="Cambria"/>
              <a:ea typeface="Cambria"/>
              <a:cs typeface="Cambria"/>
              <a:sym typeface="Cambria"/>
            </a:endParaRPr>
          </a:p>
        </p:txBody>
      </p:sp>
      <p:sp>
        <p:nvSpPr>
          <p:cNvPr id="321" name="Google Shape;321;p8"/>
          <p:cNvSpPr txBox="1"/>
          <p:nvPr/>
        </p:nvSpPr>
        <p:spPr>
          <a:xfrm>
            <a:off x="2705378" y="2549641"/>
            <a:ext cx="274320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EB Garamond"/>
                <a:ea typeface="EB Garamond"/>
                <a:cs typeface="EB Garamond"/>
                <a:sym typeface="EB Garamond"/>
              </a:rPr>
              <a:t>1. Prepare and develop knowledgeable staff focused on quality teaching </a:t>
            </a:r>
            <a:endParaRPr sz="1000">
              <a:solidFill>
                <a:schemeClr val="dk1"/>
              </a:solidFill>
              <a:latin typeface="EB Garamond"/>
              <a:ea typeface="EB Garamond"/>
              <a:cs typeface="EB Garamond"/>
              <a:sym typeface="EB Garamond"/>
            </a:endParaRPr>
          </a:p>
          <a:p>
            <a:pPr marL="0" marR="0" lvl="0" indent="0" algn="l" rtl="0">
              <a:spcBef>
                <a:spcPts val="0"/>
              </a:spcBef>
              <a:spcAft>
                <a:spcPts val="0"/>
              </a:spcAft>
              <a:buNone/>
            </a:pPr>
            <a:r>
              <a:rPr lang="en-US" sz="1000">
                <a:solidFill>
                  <a:schemeClr val="dk1"/>
                </a:solidFill>
                <a:latin typeface="EB Garamond"/>
                <a:ea typeface="EB Garamond"/>
                <a:cs typeface="EB Garamond"/>
                <a:sym typeface="EB Garamond"/>
              </a:rPr>
              <a:t>2. Build teacher capacity in core content areas (ELA, Math, Science &amp; Social Studies) </a:t>
            </a:r>
            <a:endParaRPr sz="1000">
              <a:solidFill>
                <a:schemeClr val="dk1"/>
              </a:solidFill>
              <a:latin typeface="EB Garamond"/>
              <a:ea typeface="EB Garamond"/>
              <a:cs typeface="EB Garamond"/>
              <a:sym typeface="EB Garamond"/>
            </a:endParaRPr>
          </a:p>
          <a:p>
            <a:pPr marL="0" marR="0" lvl="0" indent="0" algn="l" rtl="0">
              <a:spcBef>
                <a:spcPts val="0"/>
              </a:spcBef>
              <a:spcAft>
                <a:spcPts val="0"/>
              </a:spcAft>
              <a:buNone/>
            </a:pPr>
            <a:r>
              <a:rPr lang="en-US" sz="1000">
                <a:solidFill>
                  <a:schemeClr val="dk1"/>
                </a:solidFill>
                <a:latin typeface="EB Garamond"/>
                <a:ea typeface="EB Garamond"/>
                <a:cs typeface="EB Garamond"/>
                <a:sym typeface="EB Garamond"/>
              </a:rPr>
              <a:t>3. Recommend high-quality staff for vacant positions</a:t>
            </a:r>
            <a:endParaRPr sz="1000">
              <a:solidFill>
                <a:schemeClr val="dk1"/>
              </a:solidFill>
              <a:latin typeface="EB Garamond"/>
              <a:ea typeface="EB Garamond"/>
              <a:cs typeface="EB Garamond"/>
              <a:sym typeface="EB Garamond"/>
            </a:endParaRPr>
          </a:p>
        </p:txBody>
      </p:sp>
      <p:sp>
        <p:nvSpPr>
          <p:cNvPr id="322" name="Google Shape;322;p8"/>
          <p:cNvSpPr txBox="1"/>
          <p:nvPr/>
        </p:nvSpPr>
        <p:spPr>
          <a:xfrm>
            <a:off x="2705378" y="4346181"/>
            <a:ext cx="274320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EB Garamond"/>
                <a:ea typeface="EB Garamond"/>
                <a:cs typeface="EB Garamond"/>
                <a:sym typeface="EB Garamond"/>
              </a:rPr>
              <a:t>1. Ensure systems and resources are aligned to school priorities</a:t>
            </a:r>
            <a:endParaRPr/>
          </a:p>
        </p:txBody>
      </p:sp>
    </p:spTree>
    <p:extLst>
      <p:ext uri="{BB962C8B-B14F-4D97-AF65-F5344CB8AC3E}">
        <p14:creationId xmlns:p14="http://schemas.microsoft.com/office/powerpoint/2010/main" val="245115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Continuous Improvement Plan</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SY 2022-2023</a:t>
            </a:r>
          </a:p>
          <a:p>
            <a:endParaRPr lang="en-US" dirty="0"/>
          </a:p>
        </p:txBody>
      </p:sp>
    </p:spTree>
    <p:extLst>
      <p:ext uri="{BB962C8B-B14F-4D97-AF65-F5344CB8AC3E}">
        <p14:creationId xmlns:p14="http://schemas.microsoft.com/office/powerpoint/2010/main" val="94016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p:nvPr/>
        </p:nvSpPr>
        <p:spPr>
          <a:xfrm>
            <a:off x="1524000" y="-27023"/>
            <a:ext cx="9144000" cy="358706"/>
          </a:xfrm>
          <a:prstGeom prst="rect">
            <a:avLst/>
          </a:prstGeom>
          <a:solidFill>
            <a:srgbClr val="F2F2F2"/>
          </a:solidFill>
          <a:ln>
            <a:noFill/>
          </a:ln>
        </p:spPr>
        <p:txBody>
          <a:bodyPr spcFirstLastPara="1" wrap="square" lIns="60003" tIns="29991" rIns="60003" bIns="29991" anchor="ctr" anchorCtr="0">
            <a:noAutofit/>
          </a:bodyPr>
          <a:lstStyle/>
          <a:p>
            <a:pPr algn="ctr">
              <a:buSzPts val="1350"/>
            </a:pPr>
            <a:endParaRPr sz="1181">
              <a:solidFill>
                <a:schemeClr val="lt1"/>
              </a:solidFill>
            </a:endParaRPr>
          </a:p>
        </p:txBody>
      </p:sp>
      <p:grpSp>
        <p:nvGrpSpPr>
          <p:cNvPr id="171" name="Google Shape;171;p4"/>
          <p:cNvGrpSpPr/>
          <p:nvPr/>
        </p:nvGrpSpPr>
        <p:grpSpPr>
          <a:xfrm>
            <a:off x="8986054" y="75288"/>
            <a:ext cx="238998" cy="241995"/>
            <a:chOff x="6665701" y="1263473"/>
            <a:chExt cx="364188" cy="368755"/>
          </a:xfrm>
        </p:grpSpPr>
        <p:sp>
          <p:nvSpPr>
            <p:cNvPr id="172" name="Google Shape;172;p4"/>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3" name="Google Shape;173;p4"/>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4" name="Google Shape;174;p4"/>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grpSp>
      <p:sp>
        <p:nvSpPr>
          <p:cNvPr id="175" name="Google Shape;175;p4"/>
          <p:cNvSpPr/>
          <p:nvPr/>
        </p:nvSpPr>
        <p:spPr>
          <a:xfrm>
            <a:off x="9326767" y="75288"/>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6" name="Google Shape;176;p4"/>
          <p:cNvSpPr/>
          <p:nvPr/>
        </p:nvSpPr>
        <p:spPr>
          <a:xfrm>
            <a:off x="8713317" y="2285"/>
            <a:ext cx="1940719" cy="358706"/>
          </a:xfrm>
          <a:prstGeom prst="roundRect">
            <a:avLst>
              <a:gd name="adj" fmla="val 0"/>
            </a:avLst>
          </a:prstGeom>
          <a:noFill/>
          <a:ln>
            <a:noFill/>
          </a:ln>
        </p:spPr>
        <p:txBody>
          <a:bodyPr spcFirstLastPara="1" wrap="square" lIns="59981" tIns="59981" rIns="59981" bIns="59981" anchor="ctr" anchorCtr="0">
            <a:noAutofit/>
          </a:bodyPr>
          <a:lstStyle/>
          <a:p>
            <a:pPr algn="r">
              <a:buSzPts val="1200"/>
            </a:pPr>
            <a:r>
              <a:rPr lang="en-US" sz="1050" b="1">
                <a:solidFill>
                  <a:schemeClr val="dk1"/>
                </a:solidFill>
              </a:rPr>
              <a:t>Needs Assessment</a:t>
            </a:r>
            <a:endParaRPr sz="1050" b="1"/>
          </a:p>
        </p:txBody>
      </p:sp>
      <p:sp>
        <p:nvSpPr>
          <p:cNvPr id="177" name="Google Shape;177;p4"/>
          <p:cNvSpPr/>
          <p:nvPr/>
        </p:nvSpPr>
        <p:spPr>
          <a:xfrm>
            <a:off x="2095500" y="428625"/>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endParaRPr b="1"/>
          </a:p>
        </p:txBody>
      </p:sp>
      <p:graphicFrame>
        <p:nvGraphicFramePr>
          <p:cNvPr id="178" name="Google Shape;178;p4"/>
          <p:cNvGraphicFramePr/>
          <p:nvPr>
            <p:extLst>
              <p:ext uri="{D42A27DB-BD31-4B8C-83A1-F6EECF244321}">
                <p14:modId xmlns:p14="http://schemas.microsoft.com/office/powerpoint/2010/main" val="3464081835"/>
              </p:ext>
            </p:extLst>
          </p:nvPr>
        </p:nvGraphicFramePr>
        <p:xfrm>
          <a:off x="1537963" y="361891"/>
          <a:ext cx="9144000" cy="1763629"/>
        </p:xfrm>
        <a:graphic>
          <a:graphicData uri="http://schemas.openxmlformats.org/drawingml/2006/table">
            <a:tbl>
              <a:tblPr firstRow="1" bandRow="1">
                <a:noFil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97419">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solidFill>
                            <a:schemeClr val="lt1"/>
                          </a:solidFill>
                        </a:rPr>
                        <a:t>Strengths</a:t>
                      </a:r>
                      <a:endParaRPr sz="1000" b="1" u="none" strike="noStrike" cap="none">
                        <a:solidFill>
                          <a:schemeClr val="lt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solidFill>
                            <a:schemeClr val="lt1"/>
                          </a:solidFill>
                        </a:rPr>
                        <a:t>Opportunities/Challenges</a:t>
                      </a:r>
                      <a:endParaRPr sz="1000" b="1" u="none" strike="noStrike" cap="none">
                        <a:solidFill>
                          <a:schemeClr val="lt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273619">
                <a:tc>
                  <a:txBody>
                    <a:bodyPr/>
                    <a:lstStyle/>
                    <a:p>
                      <a:pPr lvl="0" algn="l">
                        <a:lnSpc>
                          <a:spcPct val="100000"/>
                        </a:lnSpc>
                        <a:spcBef>
                          <a:spcPts val="0"/>
                        </a:spcBef>
                        <a:spcAft>
                          <a:spcPts val="0"/>
                        </a:spcAft>
                        <a:buNone/>
                      </a:pPr>
                      <a:r>
                        <a:rPr lang="en-US" sz="800" b="1" i="0" u="none" strike="noStrike" cap="none" noProof="0">
                          <a:solidFill>
                            <a:schemeClr val="tx1"/>
                          </a:solidFill>
                          <a:latin typeface="Calibri"/>
                        </a:rPr>
                        <a:t>Data:</a:t>
                      </a:r>
                      <a:r>
                        <a:rPr lang="en-US" sz="800" b="0" i="0" u="none" strike="noStrike" cap="none" noProof="0">
                          <a:solidFill>
                            <a:schemeClr val="tx1"/>
                          </a:solidFill>
                          <a:latin typeface="Calibri"/>
                        </a:rPr>
                        <a:t> The district has provided structures to receive real-time data through Math 180, Read 180, System 44, and NWEA MAP.</a:t>
                      </a:r>
                      <a:endParaRPr lang="en-US" sz="800">
                        <a:solidFill>
                          <a:schemeClr val="tx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US" sz="800" b="1" i="0" u="none" strike="noStrike" cap="none" noProof="0">
                          <a:solidFill>
                            <a:schemeClr val="tx1"/>
                          </a:solidFill>
                          <a:latin typeface="Calibri"/>
                        </a:rPr>
                        <a:t>Data:</a:t>
                      </a:r>
                      <a:r>
                        <a:rPr lang="en-US" sz="800" b="0" i="0" u="none" strike="noStrike" cap="none" noProof="0">
                          <a:solidFill>
                            <a:schemeClr val="tx1"/>
                          </a:solidFill>
                          <a:latin typeface="Calibri"/>
                        </a:rPr>
                        <a:t> Support teachers during PLCs and through coaching to internalize and use data to inform instruction</a:t>
                      </a:r>
                      <a:endParaRPr sz="800">
                        <a:solidFill>
                          <a:schemeClr val="tx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73619">
                <a:tc>
                  <a:txBody>
                    <a:bodyPr/>
                    <a:lstStyle/>
                    <a:p>
                      <a:pPr lvl="0" algn="l">
                        <a:lnSpc>
                          <a:spcPct val="100000"/>
                        </a:lnSpc>
                        <a:spcBef>
                          <a:spcPts val="0"/>
                        </a:spcBef>
                        <a:spcAft>
                          <a:spcPts val="0"/>
                        </a:spcAft>
                        <a:buNone/>
                      </a:pPr>
                      <a:r>
                        <a:rPr lang="en-US" sz="800" b="1" i="0" u="none" strike="noStrike" cap="none" noProof="0">
                          <a:solidFill>
                            <a:schemeClr val="tx1"/>
                          </a:solidFill>
                          <a:latin typeface="Calibri"/>
                        </a:rPr>
                        <a:t>Personalized Learning: </a:t>
                      </a:r>
                      <a:r>
                        <a:rPr lang="en-US" sz="800" b="0" i="0" u="none" strike="noStrike" cap="none" noProof="0">
                          <a:solidFill>
                            <a:schemeClr val="tx1"/>
                          </a:solidFill>
                          <a:latin typeface="Calibri"/>
                        </a:rPr>
                        <a:t>Teachers have conferences with students to set learning goals based on data.</a:t>
                      </a:r>
                      <a:endParaRPr lang="en-US" sz="800">
                        <a:solidFill>
                          <a:schemeClr val="tx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US" sz="800" b="1" i="0" u="none" strike="noStrike" cap="none" noProof="0">
                          <a:solidFill>
                            <a:schemeClr val="tx1"/>
                          </a:solidFill>
                          <a:latin typeface="Calibri"/>
                        </a:rPr>
                        <a:t>Personalized Learning</a:t>
                      </a:r>
                      <a:r>
                        <a:rPr lang="en-US" sz="800" b="0" i="0" u="none" strike="noStrike" cap="none" noProof="0">
                          <a:solidFill>
                            <a:schemeClr val="tx1"/>
                          </a:solidFill>
                          <a:latin typeface="Calibri"/>
                        </a:rPr>
                        <a:t>: Use data to identify student needs and provide instruction to meet those needs through small groups, 1-1, and other targeted instruction.</a:t>
                      </a:r>
                      <a:endParaRPr sz="800">
                        <a:solidFill>
                          <a:schemeClr val="tx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73619">
                <a:tc>
                  <a:txBody>
                    <a:bodyPr/>
                    <a:lstStyle/>
                    <a:p>
                      <a:pPr lvl="0" algn="l">
                        <a:lnSpc>
                          <a:spcPct val="100000"/>
                        </a:lnSpc>
                        <a:spcBef>
                          <a:spcPts val="0"/>
                        </a:spcBef>
                        <a:spcAft>
                          <a:spcPts val="0"/>
                        </a:spcAft>
                        <a:buNone/>
                      </a:pPr>
                      <a:r>
                        <a:rPr lang="en-US" sz="800" b="1" i="0" u="none" strike="noStrike" cap="none" noProof="0">
                          <a:solidFill>
                            <a:schemeClr val="tx1"/>
                          </a:solidFill>
                          <a:latin typeface="Calibri"/>
                        </a:rPr>
                        <a:t>Curriculum and Instruction: </a:t>
                      </a:r>
                      <a:r>
                        <a:rPr lang="en-US" sz="800" b="0" i="0" u="none" strike="noStrike" cap="none" noProof="0">
                          <a:solidFill>
                            <a:schemeClr val="tx1"/>
                          </a:solidFill>
                          <a:latin typeface="Calibri"/>
                        </a:rPr>
                        <a:t>Universal implementation of hybrid Amplify Math and Amplify ELA curriculum provides standardized instruction across all middle schools.</a:t>
                      </a:r>
                      <a:endParaRPr lang="en-US" sz="800">
                        <a:solidFill>
                          <a:schemeClr val="tx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US" sz="800" b="1" i="0" u="none" strike="noStrike" cap="none" noProof="0">
                          <a:solidFill>
                            <a:schemeClr val="tx1"/>
                          </a:solidFill>
                          <a:latin typeface="Calibri"/>
                        </a:rPr>
                        <a:t>Curriculum and Instruction</a:t>
                      </a:r>
                      <a:r>
                        <a:rPr lang="en-US" sz="800" b="0" i="0" u="none" strike="noStrike" cap="none" noProof="0">
                          <a:solidFill>
                            <a:schemeClr val="tx1"/>
                          </a:solidFill>
                          <a:latin typeface="Calibri"/>
                        </a:rPr>
                        <a:t>: Teachers participate in content specific biweekly cycles of collaboration in the implementation of Amplify Math and ELA.</a:t>
                      </a:r>
                      <a:endParaRPr sz="800">
                        <a:solidFill>
                          <a:schemeClr val="tx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73619">
                <a:tc>
                  <a:txBody>
                    <a:bodyPr/>
                    <a:lstStyle/>
                    <a:p>
                      <a:pPr marL="0" marR="0" lvl="0" indent="0" algn="l">
                        <a:lnSpc>
                          <a:spcPct val="100000"/>
                        </a:lnSpc>
                        <a:spcBef>
                          <a:spcPts val="0"/>
                        </a:spcBef>
                        <a:spcAft>
                          <a:spcPts val="0"/>
                        </a:spcAft>
                        <a:buNone/>
                      </a:pPr>
                      <a:r>
                        <a:rPr lang="en-US" sz="800" b="1" i="0" u="none" strike="noStrike" cap="none" noProof="0">
                          <a:solidFill>
                            <a:schemeClr val="tx1"/>
                          </a:solidFill>
                          <a:latin typeface="Calibri"/>
                        </a:rPr>
                        <a:t>Signature Programming:</a:t>
                      </a:r>
                      <a:r>
                        <a:rPr lang="en-US" sz="800" b="0" i="0" u="none" strike="noStrike" cap="none" noProof="0">
                          <a:solidFill>
                            <a:schemeClr val="tx1"/>
                          </a:solidFill>
                          <a:latin typeface="Calibri"/>
                        </a:rPr>
                        <a:t> Teachers started implementing STEM-based project-based learning units with a cohort of students.</a:t>
                      </a:r>
                      <a:endParaRPr sz="800">
                        <a:solidFill>
                          <a:schemeClr val="tx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US" sz="800" b="1" i="0" u="none" strike="noStrike" cap="none" noProof="0">
                          <a:solidFill>
                            <a:schemeClr val="tx1"/>
                          </a:solidFill>
                          <a:latin typeface="Calibri"/>
                        </a:rPr>
                        <a:t>Signature Programming:</a:t>
                      </a:r>
                      <a:r>
                        <a:rPr lang="en-US" sz="800" b="0" i="0" u="none" strike="noStrike" cap="none" noProof="0">
                          <a:solidFill>
                            <a:schemeClr val="tx1"/>
                          </a:solidFill>
                          <a:latin typeface="Calibri"/>
                        </a:rPr>
                        <a:t> Full implementation of STEM Standards of Service</a:t>
                      </a:r>
                      <a:endParaRPr sz="800" b="0" i="0" u="none" strike="noStrike" cap="none" noProof="0">
                        <a:solidFill>
                          <a:schemeClr val="tx1"/>
                        </a:solidFill>
                        <a:latin typeface="Calibri"/>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7919">
                <a:tc>
                  <a:txBody>
                    <a:bodyPr/>
                    <a:lstStyle/>
                    <a:p>
                      <a:pPr marL="0" marR="0" lvl="0" indent="0" algn="l">
                        <a:lnSpc>
                          <a:spcPct val="100000"/>
                        </a:lnSpc>
                        <a:spcBef>
                          <a:spcPts val="0"/>
                        </a:spcBef>
                        <a:spcAft>
                          <a:spcPts val="0"/>
                        </a:spcAft>
                        <a:buNone/>
                      </a:pPr>
                      <a:r>
                        <a:rPr lang="en-US" sz="800" b="1" i="0" u="none" strike="noStrike" cap="none" noProof="0">
                          <a:solidFill>
                            <a:schemeClr val="tx1"/>
                          </a:solidFill>
                          <a:latin typeface="Calibri"/>
                        </a:rPr>
                        <a:t>Whole Child: </a:t>
                      </a:r>
                      <a:r>
                        <a:rPr lang="en-US" sz="800" b="0" i="0" u="none" strike="noStrike" cap="none" noProof="0">
                          <a:solidFill>
                            <a:schemeClr val="tx1"/>
                          </a:solidFill>
                          <a:latin typeface="Calibri"/>
                        </a:rPr>
                        <a:t>Support from CHRIS180, 2 full-time counselors, social worker, SEL program, 1-1 technology, CIS wraparound services, special education and MTSS services, and community partnerships to support the whole child.</a:t>
                      </a:r>
                      <a:endParaRPr sz="800">
                        <a:solidFill>
                          <a:schemeClr val="tx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US" sz="800" b="1" i="0" u="none" strike="noStrike" cap="none" noProof="0">
                          <a:solidFill>
                            <a:schemeClr val="tx1"/>
                          </a:solidFill>
                          <a:latin typeface="Calibri"/>
                        </a:rPr>
                        <a:t>Whole Child: </a:t>
                      </a:r>
                      <a:r>
                        <a:rPr lang="en-US" sz="800" b="0" i="0" u="none" strike="noStrike" cap="none" noProof="0">
                          <a:solidFill>
                            <a:schemeClr val="tx1"/>
                          </a:solidFill>
                          <a:latin typeface="Calibri"/>
                        </a:rPr>
                        <a:t>43% of students were absent less than 10% of enrolled days.</a:t>
                      </a:r>
                      <a:endParaRPr sz="800">
                        <a:solidFill>
                          <a:schemeClr val="tx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179" name="Google Shape;179;p4"/>
          <p:cNvGraphicFramePr/>
          <p:nvPr>
            <p:extLst>
              <p:ext uri="{D42A27DB-BD31-4B8C-83A1-F6EECF244321}">
                <p14:modId xmlns:p14="http://schemas.microsoft.com/office/powerpoint/2010/main" val="3918755536"/>
              </p:ext>
            </p:extLst>
          </p:nvPr>
        </p:nvGraphicFramePr>
        <p:xfrm>
          <a:off x="1524000" y="1977876"/>
          <a:ext cx="9144000" cy="1095877"/>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97419">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Our Overarching Needs</a:t>
                      </a:r>
                      <a:endParaRPr sz="1000" u="none" strike="noStrike" cap="none"/>
                    </a:p>
                  </a:txBody>
                  <a:tcPr marL="44997" marR="44997" marT="22509" marB="22509">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5581">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Literacy:</a:t>
                      </a:r>
                    </a:p>
                    <a:p>
                      <a:pPr marL="0" marR="0" lvl="0" indent="0" algn="l">
                        <a:lnSpc>
                          <a:spcPct val="100000"/>
                        </a:lnSpc>
                        <a:spcBef>
                          <a:spcPts val="0"/>
                        </a:spcBef>
                        <a:spcAft>
                          <a:spcPts val="0"/>
                        </a:spcAft>
                        <a:buNone/>
                      </a:pPr>
                      <a:r>
                        <a:rPr lang="en-US" sz="1000" b="0" i="0" u="none" strike="noStrike" cap="none" noProof="0"/>
                        <a:t> Dramatically increase HJRWEA scholars’ reading proficiency and the percent of scholars reading on grade level.</a:t>
                      </a:r>
                      <a:endParaRPr lang="en-US" sz="800"/>
                    </a:p>
                  </a:txBody>
                  <a:tcPr marL="44997" marR="44997" marT="22509" marB="22509">
                    <a:solidFill>
                      <a:srgbClr val="009999">
                        <a:alpha val="40000"/>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Numeracy</a:t>
                      </a:r>
                      <a:r>
                        <a:rPr lang="en-US" sz="900" u="none" strike="noStrike" cap="none"/>
                        <a:t>:</a:t>
                      </a:r>
                    </a:p>
                    <a:p>
                      <a:pPr lvl="0" algn="l">
                        <a:lnSpc>
                          <a:spcPct val="100000"/>
                        </a:lnSpc>
                        <a:spcBef>
                          <a:spcPts val="0"/>
                        </a:spcBef>
                        <a:spcAft>
                          <a:spcPts val="0"/>
                        </a:spcAft>
                        <a:buNone/>
                      </a:pPr>
                      <a:r>
                        <a:rPr lang="en-US" sz="900" b="0" i="0" u="none" strike="noStrike" cap="none" noProof="0"/>
                        <a:t>Dramatically increase HJRWEA scholars’ numeracy proficiency and the percent of scholars demonstrating math proficiency  on grade level standards.</a:t>
                      </a:r>
                    </a:p>
                    <a:p>
                      <a:pPr marL="0" marR="0" lvl="0" indent="0" algn="l">
                        <a:lnSpc>
                          <a:spcPct val="100000"/>
                        </a:lnSpc>
                        <a:spcBef>
                          <a:spcPts val="0"/>
                        </a:spcBef>
                        <a:spcAft>
                          <a:spcPts val="0"/>
                        </a:spcAft>
                        <a:buNone/>
                      </a:pPr>
                      <a:endParaRPr lang="en-US" sz="900" b="0" i="0" u="none" strike="noStrike" cap="none" noProof="0">
                        <a:latin typeface="Calibri"/>
                      </a:endParaRPr>
                    </a:p>
                  </a:txBody>
                  <a:tcPr marL="44997" marR="44997" marT="22509" marB="22509">
                    <a:solidFill>
                      <a:srgbClr val="009999">
                        <a:alpha val="29019"/>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Whole Child &amp; Student Support:</a:t>
                      </a:r>
                    </a:p>
                    <a:p>
                      <a:pPr lvl="0" algn="l">
                        <a:lnSpc>
                          <a:spcPct val="100000"/>
                        </a:lnSpc>
                        <a:spcBef>
                          <a:spcPts val="0"/>
                        </a:spcBef>
                        <a:spcAft>
                          <a:spcPts val="0"/>
                        </a:spcAft>
                        <a:buNone/>
                      </a:pPr>
                      <a:r>
                        <a:rPr lang="en-US" sz="1000" b="0" i="0" u="none" strike="noStrike" cap="none" noProof="0"/>
                        <a:t>Comprehensive system of wrap-around support services for HJRWEA scholars to increase school attendance.</a:t>
                      </a:r>
                    </a:p>
                    <a:p>
                      <a:pPr marL="0" marR="0" lvl="0" indent="0" algn="l">
                        <a:lnSpc>
                          <a:spcPct val="100000"/>
                        </a:lnSpc>
                        <a:spcBef>
                          <a:spcPts val="0"/>
                        </a:spcBef>
                        <a:spcAft>
                          <a:spcPts val="0"/>
                        </a:spcAft>
                        <a:buNone/>
                      </a:pPr>
                      <a:br>
                        <a:rPr lang="en-US" sz="800"/>
                      </a:br>
                      <a:endParaRPr lang="en-US" sz="800"/>
                    </a:p>
                  </a:txBody>
                  <a:tcPr marL="44997" marR="44997" marT="22509" marB="22509">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180" name="Google Shape;180;p4"/>
          <p:cNvGraphicFramePr/>
          <p:nvPr>
            <p:extLst>
              <p:ext uri="{D42A27DB-BD31-4B8C-83A1-F6EECF244321}">
                <p14:modId xmlns:p14="http://schemas.microsoft.com/office/powerpoint/2010/main" val="3949542259"/>
              </p:ext>
            </p:extLst>
          </p:nvPr>
        </p:nvGraphicFramePr>
        <p:xfrm>
          <a:off x="1523999" y="5127839"/>
          <a:ext cx="9130038" cy="1103515"/>
        </p:xfrm>
        <a:graphic>
          <a:graphicData uri="http://schemas.openxmlformats.org/drawingml/2006/table">
            <a:tbl>
              <a:tblPr firstRow="1" bandRow="1">
                <a:noFill/>
              </a:tblPr>
              <a:tblGrid>
                <a:gridCol w="3043346">
                  <a:extLst>
                    <a:ext uri="{9D8B030D-6E8A-4147-A177-3AD203B41FA5}">
                      <a16:colId xmlns:a16="http://schemas.microsoft.com/office/drawing/2014/main" val="20000"/>
                    </a:ext>
                  </a:extLst>
                </a:gridCol>
                <a:gridCol w="3043346">
                  <a:extLst>
                    <a:ext uri="{9D8B030D-6E8A-4147-A177-3AD203B41FA5}">
                      <a16:colId xmlns:a16="http://schemas.microsoft.com/office/drawing/2014/main" val="20001"/>
                    </a:ext>
                  </a:extLst>
                </a:gridCol>
                <a:gridCol w="3043346">
                  <a:extLst>
                    <a:ext uri="{9D8B030D-6E8A-4147-A177-3AD203B41FA5}">
                      <a16:colId xmlns:a16="http://schemas.microsoft.com/office/drawing/2014/main" val="20002"/>
                    </a:ext>
                  </a:extLst>
                </a:gridCol>
              </a:tblGrid>
              <a:tr h="295729">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Literacy</a:t>
                      </a:r>
                      <a:r>
                        <a:rPr lang="en-US" sz="1000" u="none" strike="noStrike" cap="none" baseline="0"/>
                        <a:t> Problem Statement</a:t>
                      </a:r>
                      <a:endParaRPr sz="1000" u="none" strike="noStrike" cap="none"/>
                    </a:p>
                  </a:txBody>
                  <a:tcPr marL="44997" marR="44997" marT="22509" marB="22509">
                    <a:lnB w="12700" cap="flat" cmpd="sng">
                      <a:solidFill>
                        <a:schemeClr val="lt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Numeracy Problem Statement</a:t>
                      </a:r>
                      <a:endParaRPr sz="1000" u="none" strike="noStrike" cap="none"/>
                    </a:p>
                  </a:txBody>
                  <a:tcPr marL="44997" marR="44997" marT="22509" marB="22509">
                    <a:lnB w="12700" cap="flat" cmpd="sng" algn="ctr">
                      <a:solidFill>
                        <a:schemeClr val="lt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Whole Child &amp; Student Support</a:t>
                      </a:r>
                      <a:r>
                        <a:rPr lang="en-US" sz="1000" u="none" strike="noStrike" cap="none" baseline="0"/>
                        <a:t> Problem Statement</a:t>
                      </a:r>
                      <a:endParaRPr sz="1000" u="none" strike="noStrike" cap="none"/>
                    </a:p>
                  </a:txBody>
                  <a:tcPr marL="44997" marR="44997" marT="22509" marB="22509">
                    <a:lnB w="12700" cap="flat" cmpd="sng" algn="ctr">
                      <a:solidFill>
                        <a:schemeClr val="lt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807786">
                <a:tc>
                  <a:txBody>
                    <a:bodyPr/>
                    <a:lstStyle/>
                    <a:p>
                      <a:pPr marL="0" marR="0" lvl="0" indent="0" algn="l">
                        <a:lnSpc>
                          <a:spcPct val="100000"/>
                        </a:lnSpc>
                        <a:spcBef>
                          <a:spcPts val="0"/>
                        </a:spcBef>
                        <a:spcAft>
                          <a:spcPts val="0"/>
                        </a:spcAft>
                        <a:buNone/>
                      </a:pPr>
                      <a:r>
                        <a:rPr lang="en-US" sz="900" b="0" i="0" u="none" strike="noStrike" cap="none" noProof="0">
                          <a:latin typeface="Calibri"/>
                        </a:rPr>
                        <a:t>46% of the students at HJRWEA are beginner learners in ELA according to 2022 EOG Milestone data.</a:t>
                      </a:r>
                      <a:endParaRPr lang="en-US" sz="800">
                        <a:latin typeface="Calibri"/>
                      </a:endParaRPr>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marL="0" marR="0" lvl="0" indent="0" algn="ctr">
                        <a:lnSpc>
                          <a:spcPct val="100000"/>
                        </a:lnSpc>
                        <a:spcBef>
                          <a:spcPts val="0"/>
                        </a:spcBef>
                        <a:spcAft>
                          <a:spcPts val="0"/>
                        </a:spcAft>
                        <a:buNone/>
                      </a:pPr>
                      <a:r>
                        <a:rPr lang="en-US" sz="900" b="0" i="0" u="none" strike="noStrike" cap="none" noProof="0"/>
                        <a:t>63% of the students at HJRWEA are beginner learners in Math according to 2022 EOG Milestone data.</a:t>
                      </a:r>
                      <a:endParaRPr sz="800"/>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9019"/>
                      </a:srgbClr>
                    </a:solidFill>
                  </a:tcPr>
                </a:tc>
                <a:tc>
                  <a:txBody>
                    <a:bodyPr/>
                    <a:lstStyle/>
                    <a:p>
                      <a:pPr marL="0" marR="0" lvl="0" indent="0" algn="l">
                        <a:lnSpc>
                          <a:spcPct val="100000"/>
                        </a:lnSpc>
                        <a:spcBef>
                          <a:spcPts val="0"/>
                        </a:spcBef>
                        <a:spcAft>
                          <a:spcPts val="0"/>
                        </a:spcAft>
                        <a:buNone/>
                      </a:pPr>
                      <a:r>
                        <a:rPr lang="en-US" sz="900" b="1" i="0" u="none" strike="noStrike" cap="none" noProof="0">
                          <a:solidFill>
                            <a:schemeClr val="tx1"/>
                          </a:solidFill>
                          <a:latin typeface="Calibri"/>
                        </a:rPr>
                        <a:t> </a:t>
                      </a:r>
                      <a:r>
                        <a:rPr lang="en-US" sz="900" b="0" i="0" u="none" strike="noStrike" cap="none" noProof="0">
                          <a:solidFill>
                            <a:schemeClr val="tx1"/>
                          </a:solidFill>
                          <a:latin typeface="Calibri"/>
                        </a:rPr>
                        <a:t>43% of students were absent less than 10% of enrolled days.</a:t>
                      </a:r>
                      <a:endParaRPr lang="en-US" sz="800"/>
                    </a:p>
                    <a:p>
                      <a:pPr marL="0" marR="0" lvl="0" indent="0" algn="l">
                        <a:lnSpc>
                          <a:spcPct val="100000"/>
                        </a:lnSpc>
                        <a:spcBef>
                          <a:spcPts val="0"/>
                        </a:spcBef>
                        <a:spcAft>
                          <a:spcPts val="0"/>
                        </a:spcAft>
                        <a:buNone/>
                      </a:pPr>
                      <a:endParaRPr lang="en-US" sz="900" b="0" i="0" u="none" strike="noStrike" cap="none" noProof="0">
                        <a:latin typeface="Calibri"/>
                      </a:endParaRPr>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sp>
        <p:nvSpPr>
          <p:cNvPr id="16" name="Google Shape;191;p5"/>
          <p:cNvSpPr/>
          <p:nvPr/>
        </p:nvSpPr>
        <p:spPr>
          <a:xfrm>
            <a:off x="1524000" y="-12050"/>
            <a:ext cx="3752011" cy="219317"/>
          </a:xfrm>
          <a:prstGeom prst="roundRect">
            <a:avLst>
              <a:gd name="adj" fmla="val 0"/>
            </a:avLst>
          </a:prstGeom>
          <a:noFill/>
          <a:ln>
            <a:noFill/>
          </a:ln>
        </p:spPr>
        <p:txBody>
          <a:bodyPr spcFirstLastPara="1" wrap="square" lIns="59981" tIns="59981" rIns="59981" bIns="59981" anchor="ctr" anchorCtr="0">
            <a:noAutofit/>
          </a:bodyPr>
          <a:lstStyle/>
          <a:p>
            <a:r>
              <a:rPr lang="en-US" sz="1375" b="1">
                <a:solidFill>
                  <a:schemeClr val="dk1"/>
                </a:solidFill>
              </a:rPr>
              <a:t>Herman J. Russell West End Academy</a:t>
            </a:r>
            <a:endParaRPr lang="en-US" sz="875">
              <a:solidFill>
                <a:schemeClr val="dk1"/>
              </a:solidFill>
            </a:endParaRPr>
          </a:p>
        </p:txBody>
      </p:sp>
      <p:sp>
        <p:nvSpPr>
          <p:cNvPr id="2" name="TextBox 1"/>
          <p:cNvSpPr txBox="1"/>
          <p:nvPr/>
        </p:nvSpPr>
        <p:spPr>
          <a:xfrm>
            <a:off x="4117040" y="4872220"/>
            <a:ext cx="3985846" cy="226985"/>
          </a:xfrm>
          <a:prstGeom prst="rect">
            <a:avLst/>
          </a:prstGeom>
          <a:noFill/>
        </p:spPr>
        <p:txBody>
          <a:bodyPr wrap="square" rtlCol="0">
            <a:spAutoFit/>
          </a:bodyPr>
          <a:lstStyle/>
          <a:p>
            <a:pPr algn="ctr"/>
            <a:r>
              <a:rPr lang="en-US" sz="875" err="1">
                <a:hlinkClick r:id="rId3"/>
              </a:rPr>
              <a:t>Jamboard</a:t>
            </a:r>
            <a:r>
              <a:rPr lang="en-US" sz="875">
                <a:hlinkClick r:id="rId3"/>
              </a:rPr>
              <a:t> Link</a:t>
            </a:r>
            <a:endParaRPr lang="en-US" sz="875"/>
          </a:p>
        </p:txBody>
      </p:sp>
      <p:sp>
        <p:nvSpPr>
          <p:cNvPr id="3" name="Down Arrow 2"/>
          <p:cNvSpPr/>
          <p:nvPr/>
        </p:nvSpPr>
        <p:spPr>
          <a:xfrm>
            <a:off x="8530227" y="3905693"/>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5"/>
          </a:p>
        </p:txBody>
      </p:sp>
      <p:sp>
        <p:nvSpPr>
          <p:cNvPr id="21" name="Down Arrow 20"/>
          <p:cNvSpPr/>
          <p:nvPr/>
        </p:nvSpPr>
        <p:spPr>
          <a:xfrm>
            <a:off x="2501633" y="3942674"/>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5"/>
          </a:p>
        </p:txBody>
      </p:sp>
      <p:sp>
        <p:nvSpPr>
          <p:cNvPr id="22" name="Down Arrow 21"/>
          <p:cNvSpPr/>
          <p:nvPr/>
        </p:nvSpPr>
        <p:spPr>
          <a:xfrm>
            <a:off x="5749037" y="3930266"/>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5"/>
          </a:p>
        </p:txBody>
      </p:sp>
    </p:spTree>
    <p:extLst>
      <p:ext uri="{BB962C8B-B14F-4D97-AF65-F5344CB8AC3E}">
        <p14:creationId xmlns:p14="http://schemas.microsoft.com/office/powerpoint/2010/main" val="472142812"/>
      </p:ext>
    </p:extLst>
  </p:cSld>
  <p:clrMapOvr>
    <a:masterClrMapping/>
  </p:clrMapOvr>
</p:sld>
</file>

<file path=ppt/theme/theme1.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APS Colors">
      <a:dk1>
        <a:srgbClr val="000000"/>
      </a:dk1>
      <a:lt1>
        <a:srgbClr val="FFFFFF"/>
      </a:lt1>
      <a:dk2>
        <a:srgbClr val="0083A9"/>
      </a:dk2>
      <a:lt2>
        <a:srgbClr val="E7E6E6"/>
      </a:lt2>
      <a:accent1>
        <a:srgbClr val="0083A9"/>
      </a:accent1>
      <a:accent2>
        <a:srgbClr val="D47B22"/>
      </a:accent2>
      <a:accent3>
        <a:srgbClr val="F3CF45"/>
      </a:accent3>
      <a:accent4>
        <a:srgbClr val="159839"/>
      </a:accent4>
      <a:accent5>
        <a:srgbClr val="595B5D"/>
      </a:accent5>
      <a:accent6>
        <a:srgbClr val="A92A91"/>
      </a:accent6>
      <a:hlink>
        <a:srgbClr val="D47B22"/>
      </a:hlink>
      <a:folHlink>
        <a:srgbClr val="F3CF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Jacobi, Diane</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EF148-1770-458F-8F5B-C3D0A278AA97}">
  <ds:schemaRefs>
    <ds:schemaRef ds:uri="http://purl.org/dc/elements/1.1/"/>
    <ds:schemaRef ds:uri="http://purl.org/dc/terms/"/>
    <ds:schemaRef ds:uri="d37e30bb-5f32-4411-a640-0b4044b692bf"/>
    <ds:schemaRef ds:uri="ffb952a0-74d9-4848-89d6-000c4b1b707a"/>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1EEE6EEE-A090-4C94-8AD2-1F94BE8FF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{B8EF6DDF-79B9-44FA-AB15-D553D3962920}tf78504181_win32</Template>
  <TotalTime>659</TotalTime>
  <Words>2461</Words>
  <Application>Microsoft Office PowerPoint</Application>
  <PresentationFormat>Widescreen</PresentationFormat>
  <Paragraphs>227</Paragraphs>
  <Slides>17</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Arial Black</vt:lpstr>
      <vt:lpstr>Arial,Sans-Serif</vt:lpstr>
      <vt:lpstr>Avenir Next LT Pro</vt:lpstr>
      <vt:lpstr>Calibri</vt:lpstr>
      <vt:lpstr>Cambria</vt:lpstr>
      <vt:lpstr>EB Garamond</vt:lpstr>
      <vt:lpstr>Tw Cen MT</vt:lpstr>
      <vt:lpstr>ShapesVTI</vt:lpstr>
      <vt:lpstr>Office Theme</vt:lpstr>
      <vt:lpstr>Office Theme</vt:lpstr>
      <vt:lpstr>GO Team Meeting #2</vt:lpstr>
      <vt:lpstr>Where We Are</vt:lpstr>
      <vt:lpstr>Timeline for GO Teams</vt:lpstr>
      <vt:lpstr>Discussion Items</vt:lpstr>
      <vt:lpstr>Current Strategic Plan</vt:lpstr>
      <vt:lpstr>PowerPoint Presentation</vt:lpstr>
      <vt:lpstr>PowerPoint Presentation</vt:lpstr>
      <vt:lpstr>Continuous Improvement Plan</vt:lpstr>
      <vt:lpstr>PowerPoint Presentation</vt:lpstr>
      <vt:lpstr>PowerPoint Presentation</vt:lpstr>
      <vt:lpstr>Our Current Progress Monitoring Measures </vt:lpstr>
      <vt:lpstr>MAPS Data</vt:lpstr>
      <vt:lpstr>PowerPoint Presentation</vt:lpstr>
      <vt:lpstr>GO Team Discussion: Data Protocol</vt:lpstr>
      <vt:lpstr>Strategic planning will help you fully uncover your available options, set priorities for them, and define the methods to achieve them.</vt:lpstr>
      <vt:lpstr>Where we’re going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Team Meeting #2</dc:title>
  <dc:creator>Jacobi, Diane</dc:creator>
  <cp:lastModifiedBy>Robinson, Victoria</cp:lastModifiedBy>
  <cp:revision>22</cp:revision>
  <dcterms:created xsi:type="dcterms:W3CDTF">2022-09-07T14:53:24Z</dcterms:created>
  <dcterms:modified xsi:type="dcterms:W3CDTF">2022-12-05T15:53:16Z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